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60" r:id="rId5"/>
    <p:sldId id="262" r:id="rId6"/>
    <p:sldId id="269" r:id="rId7"/>
    <p:sldId id="264" r:id="rId8"/>
    <p:sldId id="270" r:id="rId9"/>
    <p:sldId id="266" r:id="rId10"/>
    <p:sldId id="265" r:id="rId11"/>
    <p:sldId id="271" r:id="rId12"/>
    <p:sldId id="275" r:id="rId13"/>
    <p:sldId id="256" r:id="rId14"/>
    <p:sldId id="276" r:id="rId15"/>
    <p:sldId id="277" r:id="rId16"/>
    <p:sldId id="278" r:id="rId17"/>
    <p:sldId id="279" r:id="rId18"/>
    <p:sldId id="32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A60"/>
    <a:srgbClr val="E67A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B9E4A-BBC8-44BB-83D7-F5084EF0A353}" v="21" dt="2025-10-09T18:39:29.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88"/>
    <p:restoredTop sz="94693"/>
  </p:normalViewPr>
  <p:slideViewPr>
    <p:cSldViewPr snapToGrid="0">
      <p:cViewPr varScale="1">
        <p:scale>
          <a:sx n="105" d="100"/>
          <a:sy n="105" d="100"/>
        </p:scale>
        <p:origin x="1200" y="78"/>
      </p:cViewPr>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Q3:</a:t>
            </a:r>
            <a:r>
              <a:rPr lang="en-US" baseline="0" dirty="0"/>
              <a:t> </a:t>
            </a:r>
            <a:r>
              <a:rPr lang="en-US" dirty="0"/>
              <a:t>Cats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Cats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203-4514-8F56-169AD842921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203-4514-8F56-169AD842921D}"/>
              </c:ext>
            </c:extLst>
          </c:dPt>
          <c:dLbls>
            <c:dLbl>
              <c:idx val="0"/>
              <c:tx>
                <c:rich>
                  <a:bodyPr/>
                  <a:lstStyle/>
                  <a:p>
                    <a:fld id="{803CDB29-1445-4034-B6CB-C4DBE63BA7C0}" type="PERCENTAGE">
                      <a:rPr lang="en-US" sz="20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203-4514-8F56-169AD842921D}"/>
                </c:ext>
              </c:extLst>
            </c:dLbl>
            <c:dLbl>
              <c:idx val="1"/>
              <c:tx>
                <c:rich>
                  <a:bodyPr/>
                  <a:lstStyle/>
                  <a:p>
                    <a:fld id="{4B85F585-67A7-45D8-8ADB-F52033B1126C}" type="PERCENTAGE">
                      <a:rPr lang="en-US" sz="16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03-4514-8F56-169AD842921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NHS</c:v>
                </c:pt>
                <c:pt idx="1">
                  <c:v>Other Partners</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9203-4514-8F56-169AD842921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2875254767998787"/>
          <c:y val="0.498280066393679"/>
          <c:w val="0.18808780997195429"/>
          <c:h val="0.1312375997887198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Q3: Dogs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Dogs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F4A-4E95-B344-ADD93B08E735}"/>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F4A-4E95-B344-ADD93B08E735}"/>
              </c:ext>
            </c:extLst>
          </c:dPt>
          <c:dLbls>
            <c:dLbl>
              <c:idx val="0"/>
              <c:tx>
                <c:rich>
                  <a:bodyPr/>
                  <a:lstStyle/>
                  <a:p>
                    <a:fld id="{803CDB29-1445-4034-B6CB-C4DBE63BA7C0}" type="PERCENTAGE">
                      <a:rPr lang="en-US" sz="20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F4A-4E95-B344-ADD93B08E735}"/>
                </c:ext>
              </c:extLst>
            </c:dLbl>
            <c:dLbl>
              <c:idx val="1"/>
              <c:tx>
                <c:rich>
                  <a:bodyPr/>
                  <a:lstStyle/>
                  <a:p>
                    <a:fld id="{4B85F585-67A7-45D8-8ADB-F52033B1126C}" type="PERCENTAGE">
                      <a:rPr lang="en-US" sz="16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F4A-4E95-B344-ADD93B08E73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NHS</c:v>
                </c:pt>
                <c:pt idx="1">
                  <c:v>Other Partners</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3F4A-4E95-B344-ADD93B08E735}"/>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2025: Cats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Cats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109-41A0-9E83-61F0DF6BB42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109-41A0-9E83-61F0DF6BB426}"/>
              </c:ext>
            </c:extLst>
          </c:dPt>
          <c:dLbls>
            <c:dLbl>
              <c:idx val="0"/>
              <c:tx>
                <c:rich>
                  <a:bodyPr/>
                  <a:lstStyle/>
                  <a:p>
                    <a:fld id="{803CDB29-1445-4034-B6CB-C4DBE63BA7C0}" type="PERCENTAGE">
                      <a:rPr lang="en-US" sz="20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09-41A0-9E83-61F0DF6BB426}"/>
                </c:ext>
              </c:extLst>
            </c:dLbl>
            <c:dLbl>
              <c:idx val="1"/>
              <c:tx>
                <c:rich>
                  <a:bodyPr/>
                  <a:lstStyle/>
                  <a:p>
                    <a:fld id="{4B85F585-67A7-45D8-8ADB-F52033B1126C}" type="PERCENTAGE">
                      <a:rPr lang="en-US" sz="16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09-41A0-9E83-61F0DF6BB42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NHS</c:v>
                </c:pt>
                <c:pt idx="1">
                  <c:v>Other Partners</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8109-41A0-9E83-61F0DF6BB42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504945658408698"/>
          <c:y val="0.493868244542296"/>
          <c:w val="0.14180473041718619"/>
          <c:h val="9.894375125159231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2025: Dogs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Dogs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91-4A57-9102-AB4BF04D50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491-4A57-9102-AB4BF04D501E}"/>
              </c:ext>
            </c:extLst>
          </c:dPt>
          <c:dLbls>
            <c:dLbl>
              <c:idx val="0"/>
              <c:tx>
                <c:rich>
                  <a:bodyPr/>
                  <a:lstStyle/>
                  <a:p>
                    <a:fld id="{803CDB29-1445-4034-B6CB-C4DBE63BA7C0}" type="PERCENTAGE">
                      <a:rPr lang="en-US" sz="20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91-4A57-9102-AB4BF04D501E}"/>
                </c:ext>
              </c:extLst>
            </c:dLbl>
            <c:dLbl>
              <c:idx val="1"/>
              <c:tx>
                <c:rich>
                  <a:bodyPr/>
                  <a:lstStyle/>
                  <a:p>
                    <a:fld id="{4B85F585-67A7-45D8-8ADB-F52033B1126C}" type="PERCENTAGE">
                      <a:rPr lang="en-US" sz="1600"/>
                      <a:pPr/>
                      <a:t>[PERCENTAGE]</a:t>
                    </a:fld>
                    <a:endParaRPr lang="en-US"/>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491-4A57-9102-AB4BF04D501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NHS</c:v>
                </c:pt>
                <c:pt idx="1">
                  <c:v>Other Partners</c:v>
                </c:pt>
              </c:strCache>
            </c:strRef>
          </c:cat>
          <c:val>
            <c:numRef>
              <c:f>Sheet1!$B$2:$B$3</c:f>
              <c:numCache>
                <c:formatCode>General</c:formatCode>
                <c:ptCount val="2"/>
                <c:pt idx="0">
                  <c:v>88</c:v>
                </c:pt>
                <c:pt idx="1">
                  <c:v>12</c:v>
                </c:pt>
              </c:numCache>
            </c:numRef>
          </c:val>
          <c:extLst>
            <c:ext xmlns:c16="http://schemas.microsoft.com/office/drawing/2014/chart" uri="{C3380CC4-5D6E-409C-BE32-E72D297353CC}">
              <c16:uniqueId val="{00000004-F491-4A57-9102-AB4BF04D501E}"/>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5C952-DCA3-4DE7-A012-E5343A32F142}"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72D0A-CA41-49E1-AB82-7C79227DEF27}" type="slidenum">
              <a:rPr lang="en-US" smtClean="0"/>
              <a:t>‹#›</a:t>
            </a:fld>
            <a:endParaRPr lang="en-US"/>
          </a:p>
        </p:txBody>
      </p:sp>
    </p:spTree>
    <p:extLst>
      <p:ext uri="{BB962C8B-B14F-4D97-AF65-F5344CB8AC3E}">
        <p14:creationId xmlns:p14="http://schemas.microsoft.com/office/powerpoint/2010/main" val="73865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Good Morning Chair Duerr and Advisory Board members....</a:t>
            </a:r>
          </a:p>
        </p:txBody>
      </p:sp>
      <p:sp>
        <p:nvSpPr>
          <p:cNvPr id="4" name="Slide Number Placeholder 3"/>
          <p:cNvSpPr>
            <a:spLocks noGrp="1"/>
          </p:cNvSpPr>
          <p:nvPr>
            <p:ph type="sldNum" sz="quarter" idx="5"/>
          </p:nvPr>
        </p:nvSpPr>
        <p:spPr/>
        <p:txBody>
          <a:bodyPr/>
          <a:lstStyle/>
          <a:p>
            <a:fld id="{41072D0A-CA41-49E1-AB82-7C79227DEF27}" type="slidenum">
              <a:rPr lang="en-US" smtClean="0"/>
              <a:t>1</a:t>
            </a:fld>
            <a:endParaRPr lang="en-US"/>
          </a:p>
        </p:txBody>
      </p:sp>
    </p:spTree>
    <p:extLst>
      <p:ext uri="{BB962C8B-B14F-4D97-AF65-F5344CB8AC3E}">
        <p14:creationId xmlns:p14="http://schemas.microsoft.com/office/powerpoint/2010/main" val="263105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latin typeface="Calibri"/>
                <a:ea typeface="Calibri"/>
                <a:cs typeface="Calibri"/>
              </a:rPr>
              <a:t>Our community medicine team was fully formed in May so we are pretty happy with almost 1300 surgeries being performed on owned animals in our community.  Appointments are available 6 days a week and we are doing our best to shout this from the rooftop.</a:t>
            </a:r>
            <a:r>
              <a:rPr lang="en-US" dirty="0">
                <a:solidFill>
                  <a:srgbClr val="000000"/>
                </a:solidFill>
                <a:latin typeface="Calibri"/>
                <a:ea typeface="Calibri"/>
                <a:cs typeface="Calibri"/>
              </a:rPr>
              <a:t>  </a:t>
            </a:r>
            <a:endParaRPr lang="en-US" dirty="0">
              <a:solidFill>
                <a:srgbClr val="000000"/>
              </a:solidFill>
            </a:endParaRPr>
          </a:p>
          <a:p>
            <a:pPr marL="171450" indent="-171450">
              <a:buFont typeface="Arial"/>
              <a:buChar char="•"/>
            </a:pPr>
            <a:r>
              <a:rPr lang="en-US" dirty="0">
                <a:solidFill>
                  <a:srgbClr val="242424"/>
                </a:solidFill>
              </a:rPr>
              <a:t>Regular posting on our social media</a:t>
            </a:r>
            <a:endParaRPr lang="en-US" dirty="0"/>
          </a:p>
          <a:p>
            <a:pPr marL="171450" indent="-171450">
              <a:buFont typeface="Arial"/>
              <a:buChar char="•"/>
            </a:pPr>
            <a:r>
              <a:rPr lang="en-US">
                <a:solidFill>
                  <a:srgbClr val="242424"/>
                </a:solidFill>
              </a:rPr>
              <a:t>Regularly included in our e-news</a:t>
            </a:r>
            <a:endParaRPr lang="en-US"/>
          </a:p>
          <a:p>
            <a:pPr marL="171450" indent="-171450">
              <a:buFont typeface="Arial"/>
              <a:buChar char="•"/>
            </a:pPr>
            <a:r>
              <a:rPr lang="en-US">
                <a:solidFill>
                  <a:srgbClr val="242424"/>
                </a:solidFill>
              </a:rPr>
              <a:t>Flyers in several local pet stores</a:t>
            </a:r>
            <a:endParaRPr lang="en-US"/>
          </a:p>
          <a:p>
            <a:pPr marL="171450" indent="-171450">
              <a:buFont typeface="Arial"/>
              <a:buChar char="•"/>
            </a:pPr>
            <a:r>
              <a:rPr lang="en-US" dirty="0">
                <a:solidFill>
                  <a:srgbClr val="242424"/>
                </a:solidFill>
              </a:rPr>
              <a:t>Partnering with local trainers, vets, pet businesses and boarding facilities to include information in their e-news letters and hand out flyers</a:t>
            </a:r>
            <a:endParaRPr lang="en-US" dirty="0"/>
          </a:p>
          <a:p>
            <a:pPr marL="171450" indent="-171450">
              <a:buFont typeface="Arial"/>
              <a:buChar char="•"/>
            </a:pPr>
            <a:r>
              <a:rPr lang="en-US" dirty="0">
                <a:solidFill>
                  <a:srgbClr val="242424"/>
                </a:solidFill>
              </a:rPr>
              <a:t>Calling our vaccine clinic attendees who have unsterilized pets to urge them to schedule</a:t>
            </a:r>
            <a:endParaRPr lang="en-US" dirty="0"/>
          </a:p>
          <a:p>
            <a:pPr marL="171450" indent="-171450">
              <a:buFont typeface="Arial"/>
              <a:buChar char="•"/>
            </a:pPr>
            <a:r>
              <a:rPr lang="en-US" dirty="0">
                <a:solidFill>
                  <a:srgbClr val="242424"/>
                </a:solidFill>
              </a:rPr>
              <a:t>Flyers with every bag of pet pantry food</a:t>
            </a:r>
            <a:endParaRPr lang="en-US" dirty="0"/>
          </a:p>
          <a:p>
            <a:r>
              <a:rPr lang="en-US" dirty="0">
                <a:solidFill>
                  <a:srgbClr val="242424"/>
                </a:solidFill>
              </a:rPr>
              <a:t> </a:t>
            </a:r>
            <a:endParaRPr lang="en-US" dirty="0"/>
          </a:p>
          <a:p>
            <a:r>
              <a:rPr lang="en-US" dirty="0">
                <a:solidFill>
                  <a:srgbClr val="242424"/>
                </a:solidFill>
              </a:rPr>
              <a:t>Paid Advertising:</a:t>
            </a:r>
            <a:endParaRPr lang="en-US" dirty="0"/>
          </a:p>
          <a:p>
            <a:pPr marL="171450" indent="-171450">
              <a:buFont typeface="Arial"/>
              <a:buChar char="•"/>
            </a:pPr>
            <a:r>
              <a:rPr lang="en-US" dirty="0">
                <a:solidFill>
                  <a:srgbClr val="242424"/>
                </a:solidFill>
              </a:rPr>
              <a:t>Google Advertising ($10,000 per month—we don’t actually pay this, it is covered by our Google Ad Grant, but this is the value per month)</a:t>
            </a:r>
            <a:endParaRPr lang="en-US" dirty="0"/>
          </a:p>
          <a:p>
            <a:pPr marL="171450" indent="-171450">
              <a:buFont typeface="Arial"/>
              <a:buChar char="•"/>
            </a:pPr>
            <a:r>
              <a:rPr lang="en-US" dirty="0">
                <a:solidFill>
                  <a:srgbClr val="242424"/>
                </a:solidFill>
              </a:rPr>
              <a:t>Microsoft Advertising ($3,000 per month, we don’t actually pay this, it is covered by our Google Ad Grant, but this is the value per month)</a:t>
            </a:r>
            <a:endParaRPr lang="en-US" dirty="0"/>
          </a:p>
          <a:p>
            <a:pPr marL="171450" indent="-171450">
              <a:buFont typeface="Arial"/>
              <a:buChar char="•"/>
            </a:pPr>
            <a:r>
              <a:rPr lang="en-US" dirty="0" err="1">
                <a:solidFill>
                  <a:srgbClr val="242424"/>
                </a:solidFill>
              </a:rPr>
              <a:t>Nextdoor</a:t>
            </a:r>
            <a:r>
              <a:rPr lang="en-US" dirty="0">
                <a:solidFill>
                  <a:srgbClr val="242424"/>
                </a:solidFill>
              </a:rPr>
              <a:t> Advertising ($310 per month)</a:t>
            </a:r>
            <a:endParaRPr lang="en-US" dirty="0"/>
          </a:p>
          <a:p>
            <a:pPr marL="171450" indent="-171450">
              <a:buFont typeface="Arial"/>
              <a:buChar char="•"/>
            </a:pPr>
            <a:r>
              <a:rPr lang="en-US" dirty="0">
                <a:solidFill>
                  <a:srgbClr val="242424"/>
                </a:solidFill>
              </a:rPr>
              <a:t>Meta (Facebook &amp; Instagram) Advertising ($300 per month)</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41072D0A-CA41-49E1-AB82-7C79227DEF27}" type="slidenum">
              <a:rPr lang="en-US" smtClean="0"/>
              <a:t>10</a:t>
            </a:fld>
            <a:endParaRPr lang="en-US"/>
          </a:p>
        </p:txBody>
      </p:sp>
    </p:spTree>
    <p:extLst>
      <p:ext uri="{BB962C8B-B14F-4D97-AF65-F5344CB8AC3E}">
        <p14:creationId xmlns:p14="http://schemas.microsoft.com/office/powerpoint/2010/main" val="167857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In Q3......</a:t>
            </a:r>
          </a:p>
        </p:txBody>
      </p:sp>
      <p:sp>
        <p:nvSpPr>
          <p:cNvPr id="4" name="Slide Number Placeholder 3"/>
          <p:cNvSpPr>
            <a:spLocks noGrp="1"/>
          </p:cNvSpPr>
          <p:nvPr>
            <p:ph type="sldNum" sz="quarter" idx="5"/>
          </p:nvPr>
        </p:nvSpPr>
        <p:spPr/>
        <p:txBody>
          <a:bodyPr/>
          <a:lstStyle/>
          <a:p>
            <a:fld id="{41072D0A-CA41-49E1-AB82-7C79227DEF27}" type="slidenum">
              <a:rPr lang="en-US" smtClean="0"/>
              <a:t>11</a:t>
            </a:fld>
            <a:endParaRPr lang="en-US"/>
          </a:p>
        </p:txBody>
      </p:sp>
    </p:spTree>
    <p:extLst>
      <p:ext uri="{BB962C8B-B14F-4D97-AF65-F5344CB8AC3E}">
        <p14:creationId xmlns:p14="http://schemas.microsoft.com/office/powerpoint/2010/main" val="247041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Our volunteers are essential to Nevada Humane Society.  The time that they generously contribute makes a significant impact on our staff and improves the lives of the animals we care for.</a:t>
            </a:r>
          </a:p>
        </p:txBody>
      </p:sp>
      <p:sp>
        <p:nvSpPr>
          <p:cNvPr id="4" name="Slide Number Placeholder 3"/>
          <p:cNvSpPr>
            <a:spLocks noGrp="1"/>
          </p:cNvSpPr>
          <p:nvPr>
            <p:ph type="sldNum" sz="quarter" idx="5"/>
          </p:nvPr>
        </p:nvSpPr>
        <p:spPr/>
        <p:txBody>
          <a:bodyPr/>
          <a:lstStyle/>
          <a:p>
            <a:fld id="{41072D0A-CA41-49E1-AB82-7C79227DEF27}" type="slidenum">
              <a:rPr lang="en-US" smtClean="0"/>
              <a:t>12</a:t>
            </a:fld>
            <a:endParaRPr lang="en-US"/>
          </a:p>
        </p:txBody>
      </p:sp>
    </p:spTree>
    <p:extLst>
      <p:ext uri="{BB962C8B-B14F-4D97-AF65-F5344CB8AC3E}">
        <p14:creationId xmlns:p14="http://schemas.microsoft.com/office/powerpoint/2010/main" val="8811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 very small but might team of 2 people are responsible for getting all of these animals, most of which are kittens out into foster homes. </a:t>
            </a:r>
          </a:p>
          <a:p>
            <a:r>
              <a:rPr lang="en-US" dirty="0">
                <a:latin typeface="Calibri"/>
                <a:ea typeface="Calibri"/>
                <a:cs typeface="Calibri"/>
              </a:rPr>
              <a:t>Shout out to fosters....</a:t>
            </a:r>
          </a:p>
          <a:p>
            <a:r>
              <a:rPr lang="en-US" dirty="0">
                <a:latin typeface="Calibri"/>
                <a:ea typeface="Calibri"/>
                <a:cs typeface="Calibri"/>
              </a:rPr>
              <a:t>Last year over 2500 animals into foster....</a:t>
            </a:r>
          </a:p>
        </p:txBody>
      </p:sp>
      <p:sp>
        <p:nvSpPr>
          <p:cNvPr id="4" name="Slide Number Placeholder 3"/>
          <p:cNvSpPr>
            <a:spLocks noGrp="1"/>
          </p:cNvSpPr>
          <p:nvPr>
            <p:ph type="sldNum" sz="quarter" idx="5"/>
          </p:nvPr>
        </p:nvSpPr>
        <p:spPr/>
        <p:txBody>
          <a:bodyPr/>
          <a:lstStyle/>
          <a:p>
            <a:fld id="{41072D0A-CA41-49E1-AB82-7C79227DEF27}" type="slidenum">
              <a:rPr lang="en-US" smtClean="0"/>
              <a:t>13</a:t>
            </a:fld>
            <a:endParaRPr lang="en-US"/>
          </a:p>
        </p:txBody>
      </p:sp>
    </p:spTree>
    <p:extLst>
      <p:ext uri="{BB962C8B-B14F-4D97-AF65-F5344CB8AC3E}">
        <p14:creationId xmlns:p14="http://schemas.microsoft.com/office/powerpoint/2010/main" val="81684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One of the programs we have to support those struggling in our community......</a:t>
            </a:r>
          </a:p>
        </p:txBody>
      </p:sp>
      <p:sp>
        <p:nvSpPr>
          <p:cNvPr id="4" name="Slide Number Placeholder 3"/>
          <p:cNvSpPr>
            <a:spLocks noGrp="1"/>
          </p:cNvSpPr>
          <p:nvPr>
            <p:ph type="sldNum" sz="quarter" idx="5"/>
          </p:nvPr>
        </p:nvSpPr>
        <p:spPr/>
        <p:txBody>
          <a:bodyPr/>
          <a:lstStyle/>
          <a:p>
            <a:fld id="{41072D0A-CA41-49E1-AB82-7C79227DEF27}" type="slidenum">
              <a:rPr lang="en-US" smtClean="0"/>
              <a:t>14</a:t>
            </a:fld>
            <a:endParaRPr lang="en-US"/>
          </a:p>
        </p:txBody>
      </p:sp>
    </p:spTree>
    <p:extLst>
      <p:ext uri="{BB962C8B-B14F-4D97-AF65-F5344CB8AC3E}">
        <p14:creationId xmlns:p14="http://schemas.microsoft.com/office/powerpoint/2010/main" val="4066884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C1DBD45E-E44D-4D86-BB8C-B341773C2327}" type="slidenum">
              <a:rPr lang="en-US" smtClean="0"/>
              <a:t>15</a:t>
            </a:fld>
            <a:endParaRPr lang="en-US"/>
          </a:p>
        </p:txBody>
      </p:sp>
    </p:spTree>
    <p:extLst>
      <p:ext uri="{BB962C8B-B14F-4D97-AF65-F5344CB8AC3E}">
        <p14:creationId xmlns:p14="http://schemas.microsoft.com/office/powerpoint/2010/main" val="266748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Nevada Humane Society has a contractual obligation to accept all owned pets living within Washoe County. </a:t>
            </a:r>
          </a:p>
          <a:p>
            <a:r>
              <a:rPr lang="en-US" dirty="0">
                <a:latin typeface="Calibri"/>
                <a:ea typeface="Calibri"/>
                <a:cs typeface="Calibri"/>
              </a:rPr>
              <a:t>We provide a safety net to these animals when owners can no longer care for them</a:t>
            </a:r>
          </a:p>
          <a:p>
            <a:r>
              <a:rPr lang="en-US" dirty="0">
                <a:latin typeface="Calibri"/>
                <a:ea typeface="Calibri"/>
                <a:cs typeface="Calibri"/>
              </a:rPr>
              <a:t>The requests for help come in 24 hours a day and our help desk team work diligently to offer assistance </a:t>
            </a:r>
          </a:p>
          <a:p>
            <a:r>
              <a:rPr lang="en-US" dirty="0">
                <a:latin typeface="Calibri"/>
                <a:ea typeface="Calibri"/>
                <a:cs typeface="Calibri"/>
              </a:rPr>
              <a:t>As you can see the sheer number of requests are staggering.</a:t>
            </a:r>
          </a:p>
        </p:txBody>
      </p:sp>
      <p:sp>
        <p:nvSpPr>
          <p:cNvPr id="4" name="Slide Number Placeholder 3"/>
          <p:cNvSpPr>
            <a:spLocks noGrp="1"/>
          </p:cNvSpPr>
          <p:nvPr>
            <p:ph type="sldNum" sz="quarter" idx="5"/>
          </p:nvPr>
        </p:nvSpPr>
        <p:spPr/>
        <p:txBody>
          <a:bodyPr/>
          <a:lstStyle/>
          <a:p>
            <a:fld id="{41072D0A-CA41-49E1-AB82-7C79227DEF27}" type="slidenum">
              <a:rPr lang="en-US" smtClean="0"/>
              <a:t>2</a:t>
            </a:fld>
            <a:endParaRPr lang="en-US"/>
          </a:p>
        </p:txBody>
      </p:sp>
    </p:spTree>
    <p:extLst>
      <p:ext uri="{BB962C8B-B14F-4D97-AF65-F5344CB8AC3E}">
        <p14:creationId xmlns:p14="http://schemas.microsoft.com/office/powerpoint/2010/main" val="2382057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In QTR 2 we accepted 647 animals into our organization from community members. The majority of these animals needed some level of medical support, behavioral support – or both.</a:t>
            </a:r>
          </a:p>
        </p:txBody>
      </p:sp>
      <p:sp>
        <p:nvSpPr>
          <p:cNvPr id="4" name="Slide Number Placeholder 3"/>
          <p:cNvSpPr>
            <a:spLocks noGrp="1"/>
          </p:cNvSpPr>
          <p:nvPr>
            <p:ph type="sldNum" sz="quarter" idx="5"/>
          </p:nvPr>
        </p:nvSpPr>
        <p:spPr/>
        <p:txBody>
          <a:bodyPr/>
          <a:lstStyle/>
          <a:p>
            <a:fld id="{41072D0A-CA41-49E1-AB82-7C79227DEF27}" type="slidenum">
              <a:rPr lang="en-US" smtClean="0"/>
              <a:t>3</a:t>
            </a:fld>
            <a:endParaRPr lang="en-US"/>
          </a:p>
        </p:txBody>
      </p:sp>
    </p:spTree>
    <p:extLst>
      <p:ext uri="{BB962C8B-B14F-4D97-AF65-F5344CB8AC3E}">
        <p14:creationId xmlns:p14="http://schemas.microsoft.com/office/powerpoint/2010/main" val="105960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When animals complete their stray hold at Washoe County Regional Animals Services and have not been reclaimed they are available to transfer out. This slide represents the percentage of those animals that NHS took in Q3. </a:t>
            </a:r>
          </a:p>
        </p:txBody>
      </p:sp>
      <p:sp>
        <p:nvSpPr>
          <p:cNvPr id="4" name="Slide Number Placeholder 3"/>
          <p:cNvSpPr>
            <a:spLocks noGrp="1"/>
          </p:cNvSpPr>
          <p:nvPr>
            <p:ph type="sldNum" sz="quarter" idx="5"/>
          </p:nvPr>
        </p:nvSpPr>
        <p:spPr/>
        <p:txBody>
          <a:bodyPr/>
          <a:lstStyle/>
          <a:p>
            <a:fld id="{41072D0A-CA41-49E1-AB82-7C79227DEF27}" type="slidenum">
              <a:rPr lang="en-US" smtClean="0"/>
              <a:t>4</a:t>
            </a:fld>
            <a:endParaRPr lang="en-US"/>
          </a:p>
        </p:txBody>
      </p:sp>
    </p:spTree>
    <p:extLst>
      <p:ext uri="{BB962C8B-B14F-4D97-AF65-F5344CB8AC3E}">
        <p14:creationId xmlns:p14="http://schemas.microsoft.com/office/powerpoint/2010/main" val="276359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And this represents our year to date percentage of animals transferred from WCRAS</a:t>
            </a:r>
          </a:p>
        </p:txBody>
      </p:sp>
      <p:sp>
        <p:nvSpPr>
          <p:cNvPr id="4" name="Slide Number Placeholder 3"/>
          <p:cNvSpPr>
            <a:spLocks noGrp="1"/>
          </p:cNvSpPr>
          <p:nvPr>
            <p:ph type="sldNum" sz="quarter" idx="5"/>
          </p:nvPr>
        </p:nvSpPr>
        <p:spPr/>
        <p:txBody>
          <a:bodyPr/>
          <a:lstStyle/>
          <a:p>
            <a:fld id="{41072D0A-CA41-49E1-AB82-7C79227DEF27}" type="slidenum">
              <a:rPr lang="en-US" smtClean="0"/>
              <a:t>5</a:t>
            </a:fld>
            <a:endParaRPr lang="en-US"/>
          </a:p>
        </p:txBody>
      </p:sp>
    </p:spTree>
    <p:extLst>
      <p:ext uri="{BB962C8B-B14F-4D97-AF65-F5344CB8AC3E}">
        <p14:creationId xmlns:p14="http://schemas.microsoft.com/office/powerpoint/2010/main" val="3294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If you are not in animal welfare the term "kitten season" likely does not mean much. For those of us in animal welfare it carries significant weight. We prepare for it like we are going into battle. In March tiny babies trickle in our front doors being delivered by community members who have found them. By June it is no longer a trickle and they are steadily pouring in. </a:t>
            </a:r>
          </a:p>
        </p:txBody>
      </p:sp>
      <p:sp>
        <p:nvSpPr>
          <p:cNvPr id="4" name="Slide Number Placeholder 3"/>
          <p:cNvSpPr>
            <a:spLocks noGrp="1"/>
          </p:cNvSpPr>
          <p:nvPr>
            <p:ph type="sldNum" sz="quarter" idx="5"/>
          </p:nvPr>
        </p:nvSpPr>
        <p:spPr/>
        <p:txBody>
          <a:bodyPr/>
          <a:lstStyle/>
          <a:p>
            <a:fld id="{41072D0A-CA41-49E1-AB82-7C79227DEF27}" type="slidenum">
              <a:rPr lang="en-US" smtClean="0"/>
              <a:t>6</a:t>
            </a:fld>
            <a:endParaRPr lang="en-US"/>
          </a:p>
        </p:txBody>
      </p:sp>
    </p:spTree>
    <p:extLst>
      <p:ext uri="{BB962C8B-B14F-4D97-AF65-F5344CB8AC3E}">
        <p14:creationId xmlns:p14="http://schemas.microsoft.com/office/powerpoint/2010/main" val="273737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As you see on this slide we have accepted 2,662 animals into our Reno campus in Q3</a:t>
            </a:r>
          </a:p>
        </p:txBody>
      </p:sp>
      <p:sp>
        <p:nvSpPr>
          <p:cNvPr id="4" name="Slide Number Placeholder 3"/>
          <p:cNvSpPr>
            <a:spLocks noGrp="1"/>
          </p:cNvSpPr>
          <p:nvPr>
            <p:ph type="sldNum" sz="quarter" idx="5"/>
          </p:nvPr>
        </p:nvSpPr>
        <p:spPr/>
        <p:txBody>
          <a:bodyPr/>
          <a:lstStyle/>
          <a:p>
            <a:fld id="{41072D0A-CA41-49E1-AB82-7C79227DEF27}" type="slidenum">
              <a:rPr lang="en-US" smtClean="0"/>
              <a:t>7</a:t>
            </a:fld>
            <a:endParaRPr lang="en-US"/>
          </a:p>
        </p:txBody>
      </p:sp>
    </p:spTree>
    <p:extLst>
      <p:ext uri="{BB962C8B-B14F-4D97-AF65-F5344CB8AC3E}">
        <p14:creationId xmlns:p14="http://schemas.microsoft.com/office/powerpoint/2010/main" val="2453933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And year to date over 4,000 animals. Many needing resources above and beyond what many organization would be able to provide came through our doors.</a:t>
            </a:r>
          </a:p>
        </p:txBody>
      </p:sp>
      <p:sp>
        <p:nvSpPr>
          <p:cNvPr id="4" name="Slide Number Placeholder 3"/>
          <p:cNvSpPr>
            <a:spLocks noGrp="1"/>
          </p:cNvSpPr>
          <p:nvPr>
            <p:ph type="sldNum" sz="quarter" idx="5"/>
          </p:nvPr>
        </p:nvSpPr>
        <p:spPr/>
        <p:txBody>
          <a:bodyPr/>
          <a:lstStyle/>
          <a:p>
            <a:fld id="{41072D0A-CA41-49E1-AB82-7C79227DEF27}" type="slidenum">
              <a:rPr lang="en-US" smtClean="0"/>
              <a:t>8</a:t>
            </a:fld>
            <a:endParaRPr lang="en-US"/>
          </a:p>
        </p:txBody>
      </p:sp>
    </p:spTree>
    <p:extLst>
      <p:ext uri="{BB962C8B-B14F-4D97-AF65-F5344CB8AC3E}">
        <p14:creationId xmlns:p14="http://schemas.microsoft.com/office/powerpoint/2010/main" val="2682547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is always a happy number to be able to share. In just the first 6 months of this year 3,403 animals were placed into what we hope is their forever home.</a:t>
            </a:r>
          </a:p>
        </p:txBody>
      </p:sp>
      <p:sp>
        <p:nvSpPr>
          <p:cNvPr id="4" name="Slide Number Placeholder 3"/>
          <p:cNvSpPr>
            <a:spLocks noGrp="1"/>
          </p:cNvSpPr>
          <p:nvPr>
            <p:ph type="sldNum" sz="quarter" idx="5"/>
          </p:nvPr>
        </p:nvSpPr>
        <p:spPr/>
        <p:txBody>
          <a:bodyPr/>
          <a:lstStyle/>
          <a:p>
            <a:fld id="{41072D0A-CA41-49E1-AB82-7C79227DEF27}" type="slidenum">
              <a:rPr lang="en-US" smtClean="0"/>
              <a:t>9</a:t>
            </a:fld>
            <a:endParaRPr lang="en-US"/>
          </a:p>
        </p:txBody>
      </p:sp>
    </p:spTree>
    <p:extLst>
      <p:ext uri="{BB962C8B-B14F-4D97-AF65-F5344CB8AC3E}">
        <p14:creationId xmlns:p14="http://schemas.microsoft.com/office/powerpoint/2010/main" val="1039460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04753227-CE32-5767-5B3E-D90B72546F15}"/>
              </a:ext>
            </a:extLst>
          </p:cNvPr>
          <p:cNvGrpSpPr/>
          <p:nvPr userDrawn="1"/>
        </p:nvGrpSpPr>
        <p:grpSpPr>
          <a:xfrm>
            <a:off x="224590" y="52940"/>
            <a:ext cx="11742821" cy="6752121"/>
            <a:chOff x="0" y="5486400"/>
            <a:chExt cx="19083130" cy="10972800"/>
          </a:xfrm>
        </p:grpSpPr>
        <p:sp>
          <p:nvSpPr>
            <p:cNvPr id="13" name="Freeform 6">
              <a:extLst>
                <a:ext uri="{FF2B5EF4-FFF2-40B4-BE49-F238E27FC236}">
                  <a16:creationId xmlns:a16="http://schemas.microsoft.com/office/drawing/2014/main" id="{96D505BF-1421-86BC-67A0-D76038340137}"/>
                </a:ext>
              </a:extLst>
            </p:cNvPr>
            <p:cNvSpPr/>
            <p:nvPr/>
          </p:nvSpPr>
          <p:spPr>
            <a:xfrm>
              <a:off x="0" y="54864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92542736-6414-8426-CDAF-791DE1B93D96}"/>
                </a:ext>
              </a:extLst>
            </p:cNvPr>
            <p:cNvSpPr/>
            <p:nvPr/>
          </p:nvSpPr>
          <p:spPr>
            <a:xfrm>
              <a:off x="9541565" y="54864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9">
              <a:extLst>
                <a:ext uri="{FF2B5EF4-FFF2-40B4-BE49-F238E27FC236}">
                  <a16:creationId xmlns:a16="http://schemas.microsoft.com/office/drawing/2014/main" id="{4920DCF6-A990-68FC-6351-02841DD2DBFF}"/>
                </a:ext>
              </a:extLst>
            </p:cNvPr>
            <p:cNvSpPr/>
            <p:nvPr/>
          </p:nvSpPr>
          <p:spPr>
            <a:xfrm>
              <a:off x="0" y="109728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0">
              <a:extLst>
                <a:ext uri="{FF2B5EF4-FFF2-40B4-BE49-F238E27FC236}">
                  <a16:creationId xmlns:a16="http://schemas.microsoft.com/office/drawing/2014/main" id="{2CE6E2C9-D861-5732-D64B-DD6980D2CEA7}"/>
                </a:ext>
              </a:extLst>
            </p:cNvPr>
            <p:cNvSpPr/>
            <p:nvPr/>
          </p:nvSpPr>
          <p:spPr>
            <a:xfrm>
              <a:off x="9541565" y="109728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13">
            <a:extLst>
              <a:ext uri="{FF2B5EF4-FFF2-40B4-BE49-F238E27FC236}">
                <a16:creationId xmlns:a16="http://schemas.microsoft.com/office/drawing/2014/main" id="{623B9722-4E2A-3185-2D75-0DB09538EDC8}"/>
              </a:ext>
            </a:extLst>
          </p:cNvPr>
          <p:cNvSpPr/>
          <p:nvPr userDrawn="1"/>
        </p:nvSpPr>
        <p:spPr>
          <a:xfrm>
            <a:off x="0" y="4119299"/>
            <a:ext cx="12192000" cy="2738702"/>
          </a:xfrm>
          <a:custGeom>
            <a:avLst/>
            <a:gdLst/>
            <a:ahLst/>
            <a:cxnLst/>
            <a:rect l="l" t="t" r="r" b="b"/>
            <a:pathLst>
              <a:path w="18288000" h="7878881">
                <a:moveTo>
                  <a:pt x="0" y="0"/>
                </a:moveTo>
                <a:lnTo>
                  <a:pt x="18288000" y="0"/>
                </a:lnTo>
                <a:lnTo>
                  <a:pt x="18288000" y="7878880"/>
                </a:lnTo>
                <a:lnTo>
                  <a:pt x="0" y="7878880"/>
                </a:lnTo>
                <a:lnTo>
                  <a:pt x="0" y="0"/>
                </a:lnTo>
                <a:close/>
              </a:path>
            </a:pathLst>
          </a:custGeom>
          <a:blipFill>
            <a:blip r:embed="rId4">
              <a:extLst>
                <a:ext uri="{96DAC541-7B7A-43D3-8B79-37D633B846F1}">
                  <asvg:svgBlip xmlns:asvg="http://schemas.microsoft.com/office/drawing/2016/SVG/main" r:embed="rId5"/>
                </a:ext>
              </a:extLst>
            </a:blip>
            <a:stretch>
              <a:fillRect b="-91792"/>
            </a:stretch>
          </a:blipFill>
        </p:spPr>
        <p:txBody>
          <a:bodyPr/>
          <a:lstStyle/>
          <a:p>
            <a:endParaRPr lang="en-US" dirty="0"/>
          </a:p>
        </p:txBody>
      </p:sp>
      <p:sp>
        <p:nvSpPr>
          <p:cNvPr id="2" name="Title 1">
            <a:extLst>
              <a:ext uri="{FF2B5EF4-FFF2-40B4-BE49-F238E27FC236}">
                <a16:creationId xmlns:a16="http://schemas.microsoft.com/office/drawing/2014/main" id="{32D259D7-CFE4-EE5A-A074-8561E42119A4}"/>
              </a:ext>
            </a:extLst>
          </p:cNvPr>
          <p:cNvSpPr>
            <a:spLocks noGrp="1"/>
          </p:cNvSpPr>
          <p:nvPr>
            <p:ph type="ctrTitle" hasCustomPrompt="1"/>
          </p:nvPr>
        </p:nvSpPr>
        <p:spPr>
          <a:xfrm>
            <a:off x="1524000" y="5276850"/>
            <a:ext cx="9144000" cy="933450"/>
          </a:xfrm>
        </p:spPr>
        <p:txBody>
          <a:bodyPr anchor="b">
            <a:normAutofit/>
          </a:bodyPr>
          <a:lstStyle>
            <a:lvl1pPr algn="ctr">
              <a:defRPr sz="4800">
                <a:solidFill>
                  <a:schemeClr val="bg1"/>
                </a:solidFill>
              </a:defRPr>
            </a:lvl1pPr>
          </a:lstStyle>
          <a:p>
            <a:r>
              <a:rPr lang="en-US" dirty="0"/>
              <a:t>Presentation Title</a:t>
            </a:r>
          </a:p>
        </p:txBody>
      </p:sp>
      <p:sp>
        <p:nvSpPr>
          <p:cNvPr id="21" name="Freeform 12">
            <a:extLst>
              <a:ext uri="{FF2B5EF4-FFF2-40B4-BE49-F238E27FC236}">
                <a16:creationId xmlns:a16="http://schemas.microsoft.com/office/drawing/2014/main" id="{6BD8DD88-318C-9966-B47D-B1665F5CEE80}"/>
              </a:ext>
            </a:extLst>
          </p:cNvPr>
          <p:cNvSpPr/>
          <p:nvPr userDrawn="1"/>
        </p:nvSpPr>
        <p:spPr>
          <a:xfrm>
            <a:off x="3163728" y="1346263"/>
            <a:ext cx="5864544" cy="1908642"/>
          </a:xfrm>
          <a:custGeom>
            <a:avLst/>
            <a:gdLst/>
            <a:ahLst/>
            <a:cxnLst/>
            <a:rect l="l" t="t" r="r" b="b"/>
            <a:pathLst>
              <a:path w="9140160" h="2974706">
                <a:moveTo>
                  <a:pt x="0" y="0"/>
                </a:moveTo>
                <a:lnTo>
                  <a:pt x="9140160" y="0"/>
                </a:lnTo>
                <a:lnTo>
                  <a:pt x="9140160" y="2974707"/>
                </a:lnTo>
                <a:lnTo>
                  <a:pt x="0" y="2974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722841956"/>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FBC9-BE92-0F5F-0901-71A371C41F31}"/>
              </a:ext>
            </a:extLst>
          </p:cNvPr>
          <p:cNvSpPr>
            <a:spLocks noGrp="1"/>
          </p:cNvSpPr>
          <p:nvPr>
            <p:ph type="title" hasCustomPrompt="1"/>
          </p:nvPr>
        </p:nvSpPr>
        <p:spPr>
          <a:xfrm>
            <a:off x="838200" y="850231"/>
            <a:ext cx="10515600" cy="712119"/>
          </a:xfrm>
        </p:spPr>
        <p:txBody>
          <a:bodyPr anchor="b">
            <a:normAutofit/>
          </a:bodyPr>
          <a:lstStyle>
            <a:lvl1pPr algn="ctr">
              <a:defRPr sz="3600">
                <a:solidFill>
                  <a:schemeClr val="bg1"/>
                </a:solidFill>
              </a:defRPr>
            </a:lvl1pPr>
          </a:lstStyle>
          <a:p>
            <a:r>
              <a:rPr lang="en-US" dirty="0"/>
              <a:t>Title</a:t>
            </a:r>
          </a:p>
        </p:txBody>
      </p:sp>
      <p:grpSp>
        <p:nvGrpSpPr>
          <p:cNvPr id="6" name="Group 2">
            <a:extLst>
              <a:ext uri="{FF2B5EF4-FFF2-40B4-BE49-F238E27FC236}">
                <a16:creationId xmlns:a16="http://schemas.microsoft.com/office/drawing/2014/main" id="{5C6C83E6-4413-E6F6-E2A6-212DA8C3488A}"/>
              </a:ext>
            </a:extLst>
          </p:cNvPr>
          <p:cNvGrpSpPr/>
          <p:nvPr userDrawn="1"/>
        </p:nvGrpSpPr>
        <p:grpSpPr>
          <a:xfrm>
            <a:off x="224590" y="52940"/>
            <a:ext cx="11742821" cy="6752121"/>
            <a:chOff x="0" y="5486400"/>
            <a:chExt cx="19083130" cy="10972800"/>
          </a:xfrm>
        </p:grpSpPr>
        <p:sp>
          <p:nvSpPr>
            <p:cNvPr id="7" name="Freeform 6">
              <a:extLst>
                <a:ext uri="{FF2B5EF4-FFF2-40B4-BE49-F238E27FC236}">
                  <a16:creationId xmlns:a16="http://schemas.microsoft.com/office/drawing/2014/main" id="{B319450D-95D4-41D6-8755-0D5D66095DEF}"/>
                </a:ext>
              </a:extLst>
            </p:cNvPr>
            <p:cNvSpPr/>
            <p:nvPr/>
          </p:nvSpPr>
          <p:spPr>
            <a:xfrm>
              <a:off x="0" y="54864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8B25C131-BA40-6E93-BCE9-B2F1EEE16040}"/>
                </a:ext>
              </a:extLst>
            </p:cNvPr>
            <p:cNvSpPr/>
            <p:nvPr/>
          </p:nvSpPr>
          <p:spPr>
            <a:xfrm>
              <a:off x="9541565" y="54864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787F8AC3-B403-55B6-34AC-09B38C091E88}"/>
                </a:ext>
              </a:extLst>
            </p:cNvPr>
            <p:cNvSpPr/>
            <p:nvPr/>
          </p:nvSpPr>
          <p:spPr>
            <a:xfrm>
              <a:off x="0" y="109728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5F5157D6-FBD0-C761-47F5-6692C9363927}"/>
                </a:ext>
              </a:extLst>
            </p:cNvPr>
            <p:cNvSpPr/>
            <p:nvPr/>
          </p:nvSpPr>
          <p:spPr>
            <a:xfrm>
              <a:off x="9541565" y="1097280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 Placeholder 26">
            <a:extLst>
              <a:ext uri="{FF2B5EF4-FFF2-40B4-BE49-F238E27FC236}">
                <a16:creationId xmlns:a16="http://schemas.microsoft.com/office/drawing/2014/main" id="{EC5F9F26-AC00-E442-B8E2-261191B4ADB7}"/>
              </a:ext>
            </a:extLst>
          </p:cNvPr>
          <p:cNvSpPr>
            <a:spLocks noGrp="1"/>
          </p:cNvSpPr>
          <p:nvPr>
            <p:ph type="body" sz="quarter" idx="16" hasCustomPrompt="1"/>
          </p:nvPr>
        </p:nvSpPr>
        <p:spPr>
          <a:xfrm>
            <a:off x="838200" y="1894729"/>
            <a:ext cx="10515600" cy="880556"/>
          </a:xfrm>
        </p:spPr>
        <p:txBody>
          <a:bodyPr>
            <a:normAutofit/>
          </a:bodyPr>
          <a:lstStyle>
            <a:lvl1pPr marL="0" indent="0">
              <a:lnSpc>
                <a:spcPct val="150000"/>
              </a:lnSpc>
              <a:buNone/>
              <a:defRPr sz="1600">
                <a:solidFill>
                  <a:schemeClr val="bg1"/>
                </a:solidFill>
              </a:defRPr>
            </a:lvl1pPr>
          </a:lstStyle>
          <a:p>
            <a:pPr lvl="0"/>
            <a:r>
              <a:rPr lang="en-US" b="0" i="0" dirty="0">
                <a:solidFill>
                  <a:srgbClr val="FFFFFF"/>
                </a:solidFill>
                <a:effectLst/>
              </a:rPr>
              <a:t>Aenean lacinia </a:t>
            </a:r>
            <a:r>
              <a:rPr lang="en-US" b="0" i="0" dirty="0" err="1">
                <a:solidFill>
                  <a:srgbClr val="FFFFFF"/>
                </a:solidFill>
                <a:effectLst/>
              </a:rPr>
              <a:t>bibendum</a:t>
            </a:r>
            <a:r>
              <a:rPr lang="en-US" b="0" i="0" dirty="0">
                <a:solidFill>
                  <a:srgbClr val="FFFFFF"/>
                </a:solidFill>
                <a:effectLst/>
              </a:rPr>
              <a:t> </a:t>
            </a:r>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Etiam</a:t>
            </a:r>
            <a:r>
              <a:rPr lang="en-US" b="0" i="0" dirty="0">
                <a:solidFill>
                  <a:srgbClr val="FFFFFF"/>
                </a:solidFill>
                <a:effectLst/>
              </a:rPr>
              <a:t> porta </a:t>
            </a:r>
            <a:r>
              <a:rPr lang="en-US" b="0" i="0" dirty="0" err="1">
                <a:solidFill>
                  <a:srgbClr val="FFFFFF"/>
                </a:solidFill>
                <a:effectLst/>
              </a:rPr>
              <a:t>sem</a:t>
            </a:r>
            <a:r>
              <a:rPr lang="en-US" b="0" i="0" dirty="0">
                <a:solidFill>
                  <a:srgbClr val="FFFFFF"/>
                </a:solidFill>
                <a:effectLst/>
              </a:rPr>
              <a:t> </a:t>
            </a:r>
            <a:r>
              <a:rPr lang="en-US" b="0" i="0" dirty="0" err="1">
                <a:solidFill>
                  <a:srgbClr val="FFFFFF"/>
                </a:solidFill>
                <a:effectLst/>
              </a:rPr>
              <a:t>malesuada</a:t>
            </a:r>
            <a:r>
              <a:rPr lang="en-US" b="0" i="0" dirty="0">
                <a:solidFill>
                  <a:srgbClr val="FFFFFF"/>
                </a:solidFill>
                <a:effectLst/>
              </a:rPr>
              <a:t> magna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euismod</a:t>
            </a:r>
            <a:r>
              <a:rPr lang="en-US" b="0" i="0" dirty="0">
                <a:solidFill>
                  <a:srgbClr val="FFFFFF"/>
                </a:solidFill>
                <a:effectLst/>
              </a:rPr>
              <a:t>. </a:t>
            </a:r>
            <a:r>
              <a:rPr lang="en-US" b="0" i="0" dirty="0" err="1">
                <a:solidFill>
                  <a:srgbClr val="FFFFFF"/>
                </a:solidFill>
                <a:effectLst/>
              </a:rPr>
              <a:t>Vivamus</a:t>
            </a:r>
            <a:r>
              <a:rPr lang="en-US" b="0" i="0" dirty="0">
                <a:solidFill>
                  <a:srgbClr val="FFFFFF"/>
                </a:solidFill>
                <a:effectLst/>
              </a:rPr>
              <a:t> </a:t>
            </a:r>
            <a:r>
              <a:rPr lang="en-US" b="0" i="0" dirty="0" err="1">
                <a:solidFill>
                  <a:srgbClr val="FFFFFF"/>
                </a:solidFill>
                <a:effectLst/>
              </a:rPr>
              <a:t>sagittis</a:t>
            </a:r>
            <a:r>
              <a:rPr lang="en-US" b="0" i="0" dirty="0">
                <a:solidFill>
                  <a:srgbClr val="FFFFFF"/>
                </a:solidFill>
                <a:effectLst/>
              </a:rPr>
              <a:t> </a:t>
            </a:r>
            <a:r>
              <a:rPr lang="en-US" b="0" i="0" dirty="0" err="1">
                <a:solidFill>
                  <a:srgbClr val="FFFFFF"/>
                </a:solidFill>
                <a:effectLst/>
              </a:rPr>
              <a:t>lacus</a:t>
            </a:r>
            <a:r>
              <a:rPr lang="en-US" b="0" i="0" dirty="0">
                <a:solidFill>
                  <a:srgbClr val="FFFFFF"/>
                </a:solidFill>
                <a:effectLst/>
              </a:rPr>
              <a:t> vel </a:t>
            </a:r>
            <a:r>
              <a:rPr lang="en-US" b="0" i="0" dirty="0" err="1">
                <a:solidFill>
                  <a:srgbClr val="FFFFFF"/>
                </a:solidFill>
                <a:effectLst/>
              </a:rPr>
              <a:t>augue</a:t>
            </a:r>
            <a:r>
              <a:rPr lang="en-US" b="0" i="0" dirty="0">
                <a:solidFill>
                  <a:srgbClr val="FFFFFF"/>
                </a:solidFill>
                <a:effectLst/>
              </a:rPr>
              <a:t> </a:t>
            </a:r>
            <a:r>
              <a:rPr lang="en-US" b="0" i="0" dirty="0" err="1">
                <a:solidFill>
                  <a:srgbClr val="FFFFFF"/>
                </a:solidFill>
                <a:effectLst/>
              </a:rPr>
              <a:t>laoreet</a:t>
            </a:r>
            <a:r>
              <a:rPr lang="en-US" b="0" i="0" dirty="0">
                <a:solidFill>
                  <a:srgbClr val="FFFFFF"/>
                </a:solidFill>
                <a:effectLst/>
              </a:rPr>
              <a:t> </a:t>
            </a:r>
            <a:r>
              <a:rPr lang="en-US" b="0" i="0" dirty="0" err="1">
                <a:solidFill>
                  <a:srgbClr val="FFFFFF"/>
                </a:solidFill>
                <a:effectLst/>
              </a:rPr>
              <a:t>rutrum</a:t>
            </a:r>
            <a:r>
              <a:rPr lang="en-US" b="0" i="0" dirty="0">
                <a:solidFill>
                  <a:srgbClr val="FFFFFF"/>
                </a:solidFill>
                <a:effectLst/>
              </a:rPr>
              <a:t> </a:t>
            </a:r>
            <a:r>
              <a:rPr lang="en-US" b="0" i="0" dirty="0" err="1">
                <a:solidFill>
                  <a:srgbClr val="FFFFFF"/>
                </a:solidFill>
                <a:effectLst/>
              </a:rPr>
              <a:t>faucibus</a:t>
            </a:r>
            <a:r>
              <a:rPr lang="en-US" b="0" i="0" dirty="0">
                <a:solidFill>
                  <a:srgbClr val="FFFFFF"/>
                </a:solidFill>
                <a:effectLst/>
              </a:rPr>
              <a:t> dolor auctor.</a:t>
            </a:r>
            <a:endParaRPr lang="en-US" dirty="0"/>
          </a:p>
        </p:txBody>
      </p:sp>
      <p:sp>
        <p:nvSpPr>
          <p:cNvPr id="14" name="Text Placeholder 13">
            <a:extLst>
              <a:ext uri="{FF2B5EF4-FFF2-40B4-BE49-F238E27FC236}">
                <a16:creationId xmlns:a16="http://schemas.microsoft.com/office/drawing/2014/main" id="{9675A8E0-8DC7-95C1-E408-239C7C401278}"/>
              </a:ext>
            </a:extLst>
          </p:cNvPr>
          <p:cNvSpPr>
            <a:spLocks noGrp="1"/>
          </p:cNvSpPr>
          <p:nvPr>
            <p:ph type="body" sz="quarter" idx="17" hasCustomPrompt="1"/>
          </p:nvPr>
        </p:nvSpPr>
        <p:spPr>
          <a:xfrm>
            <a:off x="838201" y="3481990"/>
            <a:ext cx="3108158" cy="409242"/>
          </a:xfrm>
        </p:spPr>
        <p:txBody>
          <a:bodyPr anchor="ctr">
            <a:normAutofit/>
          </a:bodyPr>
          <a:lstStyle>
            <a:lvl1pPr marL="0" indent="0">
              <a:buNone/>
              <a:defRPr sz="1800">
                <a:solidFill>
                  <a:schemeClr val="bg1"/>
                </a:solidFill>
                <a:latin typeface="Nunito" pitchFamily="2" charset="77"/>
              </a:defRPr>
            </a:lvl1pPr>
          </a:lstStyle>
          <a:p>
            <a:pPr lvl="0"/>
            <a:r>
              <a:rPr lang="en-US" b="0" i="0" dirty="0">
                <a:solidFill>
                  <a:srgbClr val="EFE2D3"/>
                </a:solidFill>
                <a:effectLst/>
              </a:rPr>
              <a:t>Aenean lacinia </a:t>
            </a:r>
            <a:r>
              <a:rPr lang="en-US" b="0" i="0" dirty="0" err="1">
                <a:solidFill>
                  <a:srgbClr val="EFE2D3"/>
                </a:solidFill>
                <a:effectLst/>
              </a:rPr>
              <a:t>bibendum</a:t>
            </a:r>
            <a:endParaRPr lang="en-US" dirty="0"/>
          </a:p>
        </p:txBody>
      </p:sp>
      <p:sp>
        <p:nvSpPr>
          <p:cNvPr id="15" name="Text Placeholder 26">
            <a:extLst>
              <a:ext uri="{FF2B5EF4-FFF2-40B4-BE49-F238E27FC236}">
                <a16:creationId xmlns:a16="http://schemas.microsoft.com/office/drawing/2014/main" id="{D44EB142-4A84-76BA-A9F5-1FBCFCE3D16C}"/>
              </a:ext>
            </a:extLst>
          </p:cNvPr>
          <p:cNvSpPr>
            <a:spLocks noGrp="1"/>
          </p:cNvSpPr>
          <p:nvPr>
            <p:ph type="body" sz="quarter" idx="18" hasCustomPrompt="1"/>
          </p:nvPr>
        </p:nvSpPr>
        <p:spPr>
          <a:xfrm>
            <a:off x="838201" y="4105795"/>
            <a:ext cx="3108158" cy="1958123"/>
          </a:xfrm>
        </p:spPr>
        <p:txBody>
          <a:bodyPr>
            <a:normAutofit/>
          </a:bodyPr>
          <a:lstStyle>
            <a:lvl1pPr marL="0" indent="0">
              <a:lnSpc>
                <a:spcPct val="150000"/>
              </a:lnSpc>
              <a:buNone/>
              <a:defRPr sz="1600">
                <a:solidFill>
                  <a:schemeClr val="bg1"/>
                </a:solidFill>
              </a:defRPr>
            </a:lvl1pPr>
          </a:lstStyle>
          <a:p>
            <a:pPr lvl="0"/>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Etiam</a:t>
            </a:r>
            <a:r>
              <a:rPr lang="en-US" b="0" i="0" dirty="0">
                <a:solidFill>
                  <a:srgbClr val="FFFFFF"/>
                </a:solidFill>
                <a:effectLst/>
              </a:rPr>
              <a:t> porta </a:t>
            </a:r>
            <a:r>
              <a:rPr lang="en-US" b="0" i="0" dirty="0" err="1">
                <a:solidFill>
                  <a:srgbClr val="FFFFFF"/>
                </a:solidFill>
                <a:effectLst/>
              </a:rPr>
              <a:t>sem</a:t>
            </a:r>
            <a:r>
              <a:rPr lang="en-US" b="0" i="0" dirty="0">
                <a:solidFill>
                  <a:srgbClr val="FFFFFF"/>
                </a:solidFill>
                <a:effectLst/>
              </a:rPr>
              <a:t> </a:t>
            </a:r>
            <a:r>
              <a:rPr lang="en-US" b="0" i="0" dirty="0" err="1">
                <a:solidFill>
                  <a:srgbClr val="FFFFFF"/>
                </a:solidFill>
                <a:effectLst/>
              </a:rPr>
              <a:t>malesuada</a:t>
            </a:r>
            <a:r>
              <a:rPr lang="en-US" b="0" i="0" dirty="0">
                <a:solidFill>
                  <a:srgbClr val="FFFFFF"/>
                </a:solidFill>
                <a:effectLst/>
              </a:rPr>
              <a:t> magna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euismod</a:t>
            </a:r>
            <a:r>
              <a:rPr lang="en-US" b="0" i="0" dirty="0">
                <a:solidFill>
                  <a:srgbClr val="FFFFFF"/>
                </a:solidFill>
                <a:effectLst/>
              </a:rPr>
              <a:t>. </a:t>
            </a:r>
            <a:r>
              <a:rPr lang="en-US" b="0" i="0" dirty="0" err="1">
                <a:solidFill>
                  <a:srgbClr val="FFFFFF"/>
                </a:solidFill>
                <a:effectLst/>
              </a:rPr>
              <a:t>Vivamus</a:t>
            </a:r>
            <a:r>
              <a:rPr lang="en-US" b="0" i="0" dirty="0">
                <a:solidFill>
                  <a:srgbClr val="FFFFFF"/>
                </a:solidFill>
                <a:effectLst/>
              </a:rPr>
              <a:t> </a:t>
            </a:r>
            <a:r>
              <a:rPr lang="en-US" b="0" i="0" dirty="0" err="1">
                <a:solidFill>
                  <a:srgbClr val="FFFFFF"/>
                </a:solidFill>
                <a:effectLst/>
              </a:rPr>
              <a:t>sagittis</a:t>
            </a:r>
            <a:r>
              <a:rPr lang="en-US" b="0" i="0" dirty="0">
                <a:solidFill>
                  <a:srgbClr val="FFFFFF"/>
                </a:solidFill>
                <a:effectLst/>
              </a:rPr>
              <a:t> </a:t>
            </a:r>
            <a:r>
              <a:rPr lang="en-US" b="0" i="0" dirty="0" err="1">
                <a:solidFill>
                  <a:srgbClr val="FFFFFF"/>
                </a:solidFill>
                <a:effectLst/>
              </a:rPr>
              <a:t>lacus</a:t>
            </a:r>
            <a:r>
              <a:rPr lang="en-US" b="0" i="0" dirty="0">
                <a:solidFill>
                  <a:srgbClr val="FFFFFF"/>
                </a:solidFill>
                <a:effectLst/>
              </a:rPr>
              <a:t> vel </a:t>
            </a:r>
            <a:r>
              <a:rPr lang="en-US" b="0" i="0" dirty="0" err="1">
                <a:solidFill>
                  <a:srgbClr val="FFFFFF"/>
                </a:solidFill>
                <a:effectLst/>
              </a:rPr>
              <a:t>augue</a:t>
            </a:r>
            <a:r>
              <a:rPr lang="en-US" b="0" i="0" dirty="0">
                <a:solidFill>
                  <a:srgbClr val="FFFFFF"/>
                </a:solidFill>
                <a:effectLst/>
              </a:rPr>
              <a:t> </a:t>
            </a:r>
            <a:r>
              <a:rPr lang="en-US" b="0" i="0" dirty="0" err="1">
                <a:solidFill>
                  <a:srgbClr val="FFFFFF"/>
                </a:solidFill>
                <a:effectLst/>
              </a:rPr>
              <a:t>laoreet</a:t>
            </a:r>
            <a:r>
              <a:rPr lang="en-US" b="0" i="0" dirty="0">
                <a:solidFill>
                  <a:srgbClr val="FFFFFF"/>
                </a:solidFill>
                <a:effectLst/>
              </a:rPr>
              <a:t> </a:t>
            </a:r>
            <a:r>
              <a:rPr lang="en-US" b="0" i="0" dirty="0" err="1">
                <a:solidFill>
                  <a:srgbClr val="FFFFFF"/>
                </a:solidFill>
                <a:effectLst/>
              </a:rPr>
              <a:t>rutrum</a:t>
            </a:r>
            <a:r>
              <a:rPr lang="en-US" b="0" i="0" dirty="0">
                <a:solidFill>
                  <a:srgbClr val="FFFFFF"/>
                </a:solidFill>
                <a:effectLst/>
              </a:rPr>
              <a:t> </a:t>
            </a:r>
            <a:r>
              <a:rPr lang="en-US" b="0" i="0" dirty="0" err="1">
                <a:solidFill>
                  <a:srgbClr val="FFFFFF"/>
                </a:solidFill>
                <a:effectLst/>
              </a:rPr>
              <a:t>faucibus</a:t>
            </a:r>
            <a:r>
              <a:rPr lang="en-US" b="0" i="0" dirty="0">
                <a:solidFill>
                  <a:srgbClr val="FFFFFF"/>
                </a:solidFill>
                <a:effectLst/>
              </a:rPr>
              <a:t>.</a:t>
            </a:r>
            <a:endParaRPr lang="en-US" dirty="0"/>
          </a:p>
        </p:txBody>
      </p:sp>
      <p:sp>
        <p:nvSpPr>
          <p:cNvPr id="20" name="Text Placeholder 13">
            <a:extLst>
              <a:ext uri="{FF2B5EF4-FFF2-40B4-BE49-F238E27FC236}">
                <a16:creationId xmlns:a16="http://schemas.microsoft.com/office/drawing/2014/main" id="{1889A080-E9F7-6471-B9C7-F030F38796CD}"/>
              </a:ext>
            </a:extLst>
          </p:cNvPr>
          <p:cNvSpPr>
            <a:spLocks noGrp="1"/>
          </p:cNvSpPr>
          <p:nvPr>
            <p:ph type="body" sz="quarter" idx="19" hasCustomPrompt="1"/>
          </p:nvPr>
        </p:nvSpPr>
        <p:spPr>
          <a:xfrm>
            <a:off x="4543927" y="3481990"/>
            <a:ext cx="3108158" cy="409242"/>
          </a:xfrm>
        </p:spPr>
        <p:txBody>
          <a:bodyPr anchor="ctr">
            <a:normAutofit/>
          </a:bodyPr>
          <a:lstStyle>
            <a:lvl1pPr marL="0" indent="0">
              <a:buNone/>
              <a:defRPr sz="1800">
                <a:solidFill>
                  <a:schemeClr val="bg1"/>
                </a:solidFill>
                <a:latin typeface="Nunito" pitchFamily="2" charset="77"/>
              </a:defRPr>
            </a:lvl1pPr>
          </a:lstStyle>
          <a:p>
            <a:pPr lvl="0"/>
            <a:r>
              <a:rPr lang="en-US" b="0" i="0" dirty="0" err="1">
                <a:solidFill>
                  <a:srgbClr val="EFE2D3"/>
                </a:solidFill>
                <a:effectLst/>
              </a:rPr>
              <a:t>Praesent</a:t>
            </a:r>
            <a:r>
              <a:rPr lang="en-US" b="0" i="0" dirty="0">
                <a:solidFill>
                  <a:srgbClr val="EFE2D3"/>
                </a:solidFill>
                <a:effectLst/>
              </a:rPr>
              <a:t> </a:t>
            </a:r>
            <a:r>
              <a:rPr lang="en-US" b="0" i="0" dirty="0" err="1">
                <a:solidFill>
                  <a:srgbClr val="EFE2D3"/>
                </a:solidFill>
                <a:effectLst/>
              </a:rPr>
              <a:t>commodo</a:t>
            </a:r>
            <a:r>
              <a:rPr lang="en-US" b="0" i="0" dirty="0">
                <a:solidFill>
                  <a:srgbClr val="EFE2D3"/>
                </a:solidFill>
                <a:effectLst/>
              </a:rPr>
              <a:t> cursus</a:t>
            </a:r>
            <a:endParaRPr lang="en-US" dirty="0"/>
          </a:p>
        </p:txBody>
      </p:sp>
      <p:sp>
        <p:nvSpPr>
          <p:cNvPr id="21" name="Text Placeholder 26">
            <a:extLst>
              <a:ext uri="{FF2B5EF4-FFF2-40B4-BE49-F238E27FC236}">
                <a16:creationId xmlns:a16="http://schemas.microsoft.com/office/drawing/2014/main" id="{4B44A72E-1A64-12E8-71C5-A50D556C91FB}"/>
              </a:ext>
            </a:extLst>
          </p:cNvPr>
          <p:cNvSpPr>
            <a:spLocks noGrp="1"/>
          </p:cNvSpPr>
          <p:nvPr>
            <p:ph type="body" sz="quarter" idx="20" hasCustomPrompt="1"/>
          </p:nvPr>
        </p:nvSpPr>
        <p:spPr>
          <a:xfrm>
            <a:off x="4543927" y="4105795"/>
            <a:ext cx="3108158" cy="1958123"/>
          </a:xfrm>
        </p:spPr>
        <p:txBody>
          <a:bodyPr>
            <a:normAutofit/>
          </a:bodyPr>
          <a:lstStyle>
            <a:lvl1pPr marL="0" indent="0">
              <a:lnSpc>
                <a:spcPct val="150000"/>
              </a:lnSpc>
              <a:buNone/>
              <a:defRPr sz="1600">
                <a:solidFill>
                  <a:schemeClr val="bg1"/>
                </a:solidFill>
              </a:defRPr>
            </a:lvl1pPr>
          </a:lstStyle>
          <a:p>
            <a:pPr lvl="0"/>
            <a:r>
              <a:rPr lang="en-US" b="0" i="0" dirty="0">
                <a:solidFill>
                  <a:srgbClr val="FFFFFF"/>
                </a:solidFill>
                <a:effectLst/>
              </a:rPr>
              <a:t>Magna, vel </a:t>
            </a:r>
            <a:r>
              <a:rPr lang="en-US" b="0" i="0" dirty="0" err="1">
                <a:solidFill>
                  <a:srgbClr val="FFFFFF"/>
                </a:solidFill>
                <a:effectLst/>
              </a:rPr>
              <a:t>scelerisque</a:t>
            </a:r>
            <a:r>
              <a:rPr lang="en-US" b="0" i="0" dirty="0">
                <a:solidFill>
                  <a:srgbClr val="FFFFFF"/>
                </a:solidFill>
                <a:effectLst/>
              </a:rPr>
              <a:t> </a:t>
            </a:r>
            <a:r>
              <a:rPr lang="en-US" b="0" i="0" dirty="0" err="1">
                <a:solidFill>
                  <a:srgbClr val="FFFFFF"/>
                </a:solidFill>
                <a:effectLst/>
              </a:rPr>
              <a:t>nisl</a:t>
            </a:r>
            <a:r>
              <a:rPr lang="en-US" b="0" i="0" dirty="0">
                <a:solidFill>
                  <a:srgbClr val="FFFFFF"/>
                </a:solidFill>
                <a:effectLst/>
              </a:rPr>
              <a:t> </a:t>
            </a:r>
            <a:r>
              <a:rPr lang="en-US" b="0" i="0" dirty="0" err="1">
                <a:solidFill>
                  <a:srgbClr val="FFFFFF"/>
                </a:solidFill>
                <a:effectLst/>
              </a:rPr>
              <a:t>consectetur</a:t>
            </a:r>
            <a:r>
              <a:rPr lang="en-US" b="0" i="0" dirty="0">
                <a:solidFill>
                  <a:srgbClr val="FFFFFF"/>
                </a:solidFill>
                <a:effectLst/>
              </a:rPr>
              <a:t> et. Duis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est</a:t>
            </a:r>
            <a:r>
              <a:rPr lang="en-US" b="0" i="0" dirty="0">
                <a:solidFill>
                  <a:srgbClr val="FFFFFF"/>
                </a:solidFill>
                <a:effectLst/>
              </a:rPr>
              <a:t> non </a:t>
            </a:r>
            <a:r>
              <a:rPr lang="en-US" b="0" i="0" dirty="0" err="1">
                <a:solidFill>
                  <a:srgbClr val="FFFFFF"/>
                </a:solidFill>
                <a:effectLst/>
              </a:rPr>
              <a:t>commodo</a:t>
            </a:r>
            <a:r>
              <a:rPr lang="en-US" b="0" i="0" dirty="0">
                <a:solidFill>
                  <a:srgbClr val="FFFFFF"/>
                </a:solidFill>
                <a:effectLst/>
              </a:rPr>
              <a:t> </a:t>
            </a:r>
            <a:r>
              <a:rPr lang="en-US" b="0" i="0" dirty="0" err="1">
                <a:solidFill>
                  <a:srgbClr val="FFFFFF"/>
                </a:solidFill>
                <a:effectLst/>
              </a:rPr>
              <a:t>luctus</a:t>
            </a:r>
            <a:r>
              <a:rPr lang="en-US" b="0" i="0" dirty="0">
                <a:solidFill>
                  <a:srgbClr val="FFFFFF"/>
                </a:solidFill>
                <a:effectLst/>
              </a:rPr>
              <a:t>, nisi </a:t>
            </a:r>
            <a:r>
              <a:rPr lang="en-US" b="0" i="0" dirty="0" err="1">
                <a:solidFill>
                  <a:srgbClr val="FFFFFF"/>
                </a:solidFill>
                <a:effectLst/>
              </a:rPr>
              <a:t>erat</a:t>
            </a:r>
            <a:r>
              <a:rPr lang="en-US" b="0" i="0" dirty="0">
                <a:solidFill>
                  <a:srgbClr val="FFFFFF"/>
                </a:solidFill>
                <a:effectLst/>
              </a:rPr>
              <a:t> </a:t>
            </a:r>
            <a:r>
              <a:rPr lang="en-US" b="0" i="0" dirty="0" err="1">
                <a:solidFill>
                  <a:srgbClr val="FFFFFF"/>
                </a:solidFill>
                <a:effectLst/>
              </a:rPr>
              <a:t>porttitor</a:t>
            </a:r>
            <a:r>
              <a:rPr lang="en-US" b="0" i="0" dirty="0">
                <a:solidFill>
                  <a:srgbClr val="FFFFFF"/>
                </a:solidFill>
                <a:effectLst/>
              </a:rPr>
              <a:t> ligula, </a:t>
            </a:r>
            <a:r>
              <a:rPr lang="en-US" b="0" i="0" dirty="0" err="1">
                <a:solidFill>
                  <a:srgbClr val="FFFFFF"/>
                </a:solidFill>
                <a:effectLst/>
              </a:rPr>
              <a:t>eget</a:t>
            </a:r>
            <a:r>
              <a:rPr lang="en-US" b="0" i="0" dirty="0">
                <a:solidFill>
                  <a:srgbClr val="FFFFFF"/>
                </a:solidFill>
                <a:effectLst/>
              </a:rPr>
              <a:t> lacinia </a:t>
            </a:r>
            <a:r>
              <a:rPr lang="en-US" b="0" i="0" dirty="0" err="1">
                <a:solidFill>
                  <a:srgbClr val="FFFFFF"/>
                </a:solidFill>
                <a:effectLst/>
              </a:rPr>
              <a:t>odio</a:t>
            </a:r>
            <a:r>
              <a:rPr lang="en-US" b="0" i="0" dirty="0">
                <a:solidFill>
                  <a:srgbClr val="FFFFFF"/>
                </a:solidFill>
                <a:effectLst/>
              </a:rPr>
              <a:t> </a:t>
            </a:r>
            <a:r>
              <a:rPr lang="en-US" b="0" i="0" dirty="0" err="1">
                <a:solidFill>
                  <a:srgbClr val="FFFFFF"/>
                </a:solidFill>
                <a:effectLst/>
              </a:rPr>
              <a:t>sem</a:t>
            </a:r>
            <a:r>
              <a:rPr lang="en-US" b="0" i="0" dirty="0">
                <a:solidFill>
                  <a:srgbClr val="FFFFFF"/>
                </a:solidFill>
                <a:effectLst/>
              </a:rPr>
              <a:t> nec </a:t>
            </a:r>
            <a:r>
              <a:rPr lang="en-US" b="0" i="0" dirty="0" err="1">
                <a:solidFill>
                  <a:srgbClr val="FFFFFF"/>
                </a:solidFill>
                <a:effectLst/>
              </a:rPr>
              <a:t>elit</a:t>
            </a:r>
            <a:r>
              <a:rPr lang="en-US" b="0" i="0" dirty="0">
                <a:solidFill>
                  <a:srgbClr val="FFFFFF"/>
                </a:solidFill>
                <a:effectLst/>
              </a:rPr>
              <a:t>. </a:t>
            </a:r>
            <a:endParaRPr lang="en-US" dirty="0"/>
          </a:p>
        </p:txBody>
      </p:sp>
      <p:sp>
        <p:nvSpPr>
          <p:cNvPr id="23" name="Text Placeholder 13">
            <a:extLst>
              <a:ext uri="{FF2B5EF4-FFF2-40B4-BE49-F238E27FC236}">
                <a16:creationId xmlns:a16="http://schemas.microsoft.com/office/drawing/2014/main" id="{B14D426F-4932-3671-3C5A-811EB304E9F0}"/>
              </a:ext>
            </a:extLst>
          </p:cNvPr>
          <p:cNvSpPr>
            <a:spLocks noGrp="1"/>
          </p:cNvSpPr>
          <p:nvPr>
            <p:ph type="body" sz="quarter" idx="21" hasCustomPrompt="1"/>
          </p:nvPr>
        </p:nvSpPr>
        <p:spPr>
          <a:xfrm>
            <a:off x="8249654" y="3481990"/>
            <a:ext cx="3108158" cy="409242"/>
          </a:xfrm>
        </p:spPr>
        <p:txBody>
          <a:bodyPr anchor="ctr">
            <a:normAutofit/>
          </a:bodyPr>
          <a:lstStyle>
            <a:lvl1pPr marL="0" indent="0">
              <a:buNone/>
              <a:defRPr sz="1800">
                <a:solidFill>
                  <a:schemeClr val="bg1"/>
                </a:solidFill>
                <a:latin typeface="Nunito" pitchFamily="2" charset="77"/>
              </a:defRPr>
            </a:lvl1pPr>
          </a:lstStyle>
          <a:p>
            <a:pPr lvl="0"/>
            <a:r>
              <a:rPr lang="en-US" b="0" i="0" dirty="0">
                <a:solidFill>
                  <a:srgbClr val="EFE2D3"/>
                </a:solidFill>
                <a:effectLst/>
              </a:rPr>
              <a:t>Sed </a:t>
            </a:r>
            <a:r>
              <a:rPr lang="en-US" b="0" i="0" dirty="0" err="1">
                <a:solidFill>
                  <a:srgbClr val="EFE2D3"/>
                </a:solidFill>
                <a:effectLst/>
              </a:rPr>
              <a:t>posuere</a:t>
            </a:r>
            <a:r>
              <a:rPr lang="en-US" b="0" i="0" dirty="0">
                <a:solidFill>
                  <a:srgbClr val="EFE2D3"/>
                </a:solidFill>
                <a:effectLst/>
              </a:rPr>
              <a:t> </a:t>
            </a:r>
            <a:r>
              <a:rPr lang="en-US" b="0" i="0" dirty="0" err="1">
                <a:solidFill>
                  <a:srgbClr val="EFE2D3"/>
                </a:solidFill>
                <a:effectLst/>
              </a:rPr>
              <a:t>consectetur</a:t>
            </a:r>
            <a:endParaRPr lang="en-US" dirty="0"/>
          </a:p>
        </p:txBody>
      </p:sp>
      <p:sp>
        <p:nvSpPr>
          <p:cNvPr id="24" name="Text Placeholder 26">
            <a:extLst>
              <a:ext uri="{FF2B5EF4-FFF2-40B4-BE49-F238E27FC236}">
                <a16:creationId xmlns:a16="http://schemas.microsoft.com/office/drawing/2014/main" id="{EBE236B6-4168-8A19-B8D2-EBE831573416}"/>
              </a:ext>
            </a:extLst>
          </p:cNvPr>
          <p:cNvSpPr>
            <a:spLocks noGrp="1"/>
          </p:cNvSpPr>
          <p:nvPr>
            <p:ph type="body" sz="quarter" idx="22" hasCustomPrompt="1"/>
          </p:nvPr>
        </p:nvSpPr>
        <p:spPr>
          <a:xfrm>
            <a:off x="8249654" y="4105795"/>
            <a:ext cx="3108158" cy="1958123"/>
          </a:xfrm>
        </p:spPr>
        <p:txBody>
          <a:bodyPr>
            <a:normAutofit/>
          </a:bodyPr>
          <a:lstStyle>
            <a:lvl1pPr marL="0" indent="0">
              <a:lnSpc>
                <a:spcPct val="150000"/>
              </a:lnSpc>
              <a:buNone/>
              <a:defRPr sz="1600">
                <a:solidFill>
                  <a:schemeClr val="bg1"/>
                </a:solidFill>
              </a:defRPr>
            </a:lvl1pPr>
          </a:lstStyle>
          <a:p>
            <a:pPr lvl="0"/>
            <a:r>
              <a:rPr lang="en-US" b="0" i="0" dirty="0">
                <a:solidFill>
                  <a:srgbClr val="FFFFFF"/>
                </a:solidFill>
                <a:effectLst/>
              </a:rPr>
              <a:t>Est at </a:t>
            </a:r>
            <a:r>
              <a:rPr lang="en-US" b="0" i="0" dirty="0" err="1">
                <a:solidFill>
                  <a:srgbClr val="FFFFFF"/>
                </a:solidFill>
                <a:effectLst/>
              </a:rPr>
              <a:t>lobortis</a:t>
            </a:r>
            <a:r>
              <a:rPr lang="en-US" b="0" i="0" dirty="0">
                <a:solidFill>
                  <a:srgbClr val="FFFFFF"/>
                </a:solidFill>
                <a:effectLst/>
              </a:rPr>
              <a:t>. Cras </a:t>
            </a:r>
            <a:r>
              <a:rPr lang="en-US" b="0" i="0" dirty="0" err="1">
                <a:solidFill>
                  <a:srgbClr val="FFFFFF"/>
                </a:solidFill>
                <a:effectLst/>
              </a:rPr>
              <a:t>mattis</a:t>
            </a:r>
            <a:r>
              <a:rPr lang="en-US" b="0" i="0" dirty="0">
                <a:solidFill>
                  <a:srgbClr val="FFFFFF"/>
                </a:solidFill>
                <a:effectLst/>
              </a:rPr>
              <a:t>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purus</a:t>
            </a:r>
            <a:r>
              <a:rPr lang="en-US" b="0" i="0" dirty="0">
                <a:solidFill>
                  <a:srgbClr val="FFFFFF"/>
                </a:solidFill>
                <a:effectLst/>
              </a:rPr>
              <a:t> sit </a:t>
            </a:r>
            <a:r>
              <a:rPr lang="en-US" b="0" i="0" dirty="0" err="1">
                <a:solidFill>
                  <a:srgbClr val="FFFFFF"/>
                </a:solidFill>
                <a:effectLst/>
              </a:rPr>
              <a:t>amet</a:t>
            </a:r>
            <a:r>
              <a:rPr lang="en-US" b="0" i="0" dirty="0">
                <a:solidFill>
                  <a:srgbClr val="FFFFFF"/>
                </a:solidFill>
                <a:effectLst/>
              </a:rPr>
              <a:t> fermentum. </a:t>
            </a:r>
            <a:r>
              <a:rPr lang="en-US" b="0" i="0" dirty="0" err="1">
                <a:solidFill>
                  <a:srgbClr val="FFFFFF"/>
                </a:solidFill>
                <a:effectLst/>
              </a:rPr>
              <a:t>Vivamus</a:t>
            </a:r>
            <a:r>
              <a:rPr lang="en-US" b="0" i="0" dirty="0">
                <a:solidFill>
                  <a:srgbClr val="FFFFFF"/>
                </a:solidFill>
                <a:effectLst/>
              </a:rPr>
              <a:t> </a:t>
            </a:r>
            <a:r>
              <a:rPr lang="en-US" b="0" i="0" dirty="0" err="1">
                <a:solidFill>
                  <a:srgbClr val="FFFFFF"/>
                </a:solidFill>
                <a:effectLst/>
              </a:rPr>
              <a:t>sagittis</a:t>
            </a:r>
            <a:r>
              <a:rPr lang="en-US" b="0" i="0" dirty="0">
                <a:solidFill>
                  <a:srgbClr val="FFFFFF"/>
                </a:solidFill>
                <a:effectLst/>
              </a:rPr>
              <a:t> </a:t>
            </a:r>
            <a:r>
              <a:rPr lang="en-US" b="0" i="0" dirty="0" err="1">
                <a:solidFill>
                  <a:srgbClr val="FFFFFF"/>
                </a:solidFill>
                <a:effectLst/>
              </a:rPr>
              <a:t>lacus</a:t>
            </a:r>
            <a:r>
              <a:rPr lang="en-US" b="0" i="0" dirty="0">
                <a:solidFill>
                  <a:srgbClr val="FFFFFF"/>
                </a:solidFill>
                <a:effectLst/>
              </a:rPr>
              <a:t> vel </a:t>
            </a:r>
            <a:r>
              <a:rPr lang="en-US" b="0" i="0" dirty="0" err="1">
                <a:solidFill>
                  <a:srgbClr val="FFFFFF"/>
                </a:solidFill>
                <a:effectLst/>
              </a:rPr>
              <a:t>augue</a:t>
            </a:r>
            <a:r>
              <a:rPr lang="en-US" b="0" i="0" dirty="0">
                <a:solidFill>
                  <a:srgbClr val="FFFFFF"/>
                </a:solidFill>
                <a:effectLst/>
              </a:rPr>
              <a:t> </a:t>
            </a:r>
            <a:r>
              <a:rPr lang="en-US" b="0" i="0" dirty="0" err="1">
                <a:solidFill>
                  <a:srgbClr val="FFFFFF"/>
                </a:solidFill>
                <a:effectLst/>
              </a:rPr>
              <a:t>laoreet</a:t>
            </a:r>
            <a:r>
              <a:rPr lang="en-US" b="0" i="0" dirty="0">
                <a:solidFill>
                  <a:srgbClr val="FFFFFF"/>
                </a:solidFill>
                <a:effectLst/>
              </a:rPr>
              <a:t> </a:t>
            </a:r>
            <a:r>
              <a:rPr lang="en-US" b="0" i="0" dirty="0" err="1">
                <a:solidFill>
                  <a:srgbClr val="FFFFFF"/>
                </a:solidFill>
                <a:effectLst/>
              </a:rPr>
              <a:t>rutrum</a:t>
            </a:r>
            <a:r>
              <a:rPr lang="en-US" b="0" i="0" dirty="0">
                <a:solidFill>
                  <a:srgbClr val="FFFFFF"/>
                </a:solidFill>
                <a:effectLst/>
              </a:rPr>
              <a:t> </a:t>
            </a:r>
            <a:r>
              <a:rPr lang="en-US" b="0" i="0" dirty="0" err="1">
                <a:solidFill>
                  <a:srgbClr val="FFFFFF"/>
                </a:solidFill>
                <a:effectLst/>
              </a:rPr>
              <a:t>faucibus</a:t>
            </a:r>
            <a:r>
              <a:rPr lang="en-US" b="0" i="0" dirty="0">
                <a:solidFill>
                  <a:srgbClr val="FFFFFF"/>
                </a:solidFill>
                <a:effectLst/>
              </a:rPr>
              <a:t> dolor auctor.</a:t>
            </a:r>
            <a:endParaRPr lang="en-US" dirty="0"/>
          </a:p>
        </p:txBody>
      </p:sp>
    </p:spTree>
    <p:extLst>
      <p:ext uri="{BB962C8B-B14F-4D97-AF65-F5344CB8AC3E}">
        <p14:creationId xmlns:p14="http://schemas.microsoft.com/office/powerpoint/2010/main" val="2124039771"/>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grid 1">
    <p:spTree>
      <p:nvGrpSpPr>
        <p:cNvPr id="1" name=""/>
        <p:cNvGrpSpPr/>
        <p:nvPr/>
      </p:nvGrpSpPr>
      <p:grpSpPr>
        <a:xfrm>
          <a:off x="0" y="0"/>
          <a:ext cx="0" cy="0"/>
          <a:chOff x="0" y="0"/>
          <a:chExt cx="0" cy="0"/>
        </a:xfrm>
      </p:grpSpPr>
      <p:sp>
        <p:nvSpPr>
          <p:cNvPr id="5" name="Picture Placeholder 30">
            <a:extLst>
              <a:ext uri="{FF2B5EF4-FFF2-40B4-BE49-F238E27FC236}">
                <a16:creationId xmlns:a16="http://schemas.microsoft.com/office/drawing/2014/main" id="{0F17CFFA-35E7-9562-BFDC-CB5DEE9FEEEE}"/>
              </a:ext>
            </a:extLst>
          </p:cNvPr>
          <p:cNvSpPr>
            <a:spLocks noGrp="1" noChangeAspect="1"/>
          </p:cNvSpPr>
          <p:nvPr>
            <p:ph type="pic" sz="quarter" idx="18"/>
          </p:nvPr>
        </p:nvSpPr>
        <p:spPr>
          <a:xfrm>
            <a:off x="972957" y="469868"/>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7" name="Picture Placeholder 30">
            <a:extLst>
              <a:ext uri="{FF2B5EF4-FFF2-40B4-BE49-F238E27FC236}">
                <a16:creationId xmlns:a16="http://schemas.microsoft.com/office/drawing/2014/main" id="{95739A75-9AF7-61D1-3045-77BE61FCF07C}"/>
              </a:ext>
            </a:extLst>
          </p:cNvPr>
          <p:cNvSpPr>
            <a:spLocks noGrp="1" noChangeAspect="1"/>
          </p:cNvSpPr>
          <p:nvPr>
            <p:ph type="pic" sz="quarter" idx="20"/>
          </p:nvPr>
        </p:nvSpPr>
        <p:spPr>
          <a:xfrm>
            <a:off x="3716157" y="469868"/>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8" name="Picture Placeholder 30">
            <a:extLst>
              <a:ext uri="{FF2B5EF4-FFF2-40B4-BE49-F238E27FC236}">
                <a16:creationId xmlns:a16="http://schemas.microsoft.com/office/drawing/2014/main" id="{EDB9E8B1-9D3C-3EA4-EC5C-54C96556ACAE}"/>
              </a:ext>
            </a:extLst>
          </p:cNvPr>
          <p:cNvSpPr>
            <a:spLocks noGrp="1" noChangeAspect="1"/>
          </p:cNvSpPr>
          <p:nvPr>
            <p:ph type="pic" sz="quarter" idx="21"/>
          </p:nvPr>
        </p:nvSpPr>
        <p:spPr>
          <a:xfrm>
            <a:off x="6459357" y="469868"/>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9" name="Picture Placeholder 30">
            <a:extLst>
              <a:ext uri="{FF2B5EF4-FFF2-40B4-BE49-F238E27FC236}">
                <a16:creationId xmlns:a16="http://schemas.microsoft.com/office/drawing/2014/main" id="{1D07D00E-C298-CCEF-C0C0-3DCE2F4C4272}"/>
              </a:ext>
            </a:extLst>
          </p:cNvPr>
          <p:cNvSpPr>
            <a:spLocks noGrp="1" noChangeAspect="1"/>
          </p:cNvSpPr>
          <p:nvPr>
            <p:ph type="pic" sz="quarter" idx="22"/>
          </p:nvPr>
        </p:nvSpPr>
        <p:spPr>
          <a:xfrm>
            <a:off x="9202557" y="469868"/>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CD87DB55-9873-533C-8AB7-C1303E0E00DC}"/>
              </a:ext>
            </a:extLst>
          </p:cNvPr>
          <p:cNvSpPr>
            <a:spLocks noGrp="1"/>
          </p:cNvSpPr>
          <p:nvPr>
            <p:ph type="body" sz="quarter" idx="23" hasCustomPrompt="1"/>
          </p:nvPr>
        </p:nvSpPr>
        <p:spPr>
          <a:xfrm>
            <a:off x="972957" y="2535759"/>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18" name="Text Placeholder 16">
            <a:extLst>
              <a:ext uri="{FF2B5EF4-FFF2-40B4-BE49-F238E27FC236}">
                <a16:creationId xmlns:a16="http://schemas.microsoft.com/office/drawing/2014/main" id="{AAD9687B-C2EB-A327-76F8-F2591A17FB15}"/>
              </a:ext>
            </a:extLst>
          </p:cNvPr>
          <p:cNvSpPr>
            <a:spLocks noGrp="1"/>
          </p:cNvSpPr>
          <p:nvPr>
            <p:ph type="body" sz="quarter" idx="24" hasCustomPrompt="1"/>
          </p:nvPr>
        </p:nvSpPr>
        <p:spPr>
          <a:xfrm>
            <a:off x="972957" y="2942910"/>
            <a:ext cx="1828800" cy="300958"/>
          </a:xfrm>
        </p:spPr>
        <p:txBody>
          <a:bodyPr anchor="ctr">
            <a:noAutofit/>
          </a:bodyPr>
          <a:lstStyle>
            <a:lvl1pPr marL="0" indent="0" algn="ctr">
              <a:buNone/>
              <a:defRPr sz="1400"/>
            </a:lvl1pPr>
          </a:lstStyle>
          <a:p>
            <a:pPr lvl="0"/>
            <a:r>
              <a:rPr lang="en-US" dirty="0"/>
              <a:t>Title</a:t>
            </a:r>
          </a:p>
        </p:txBody>
      </p:sp>
      <p:sp>
        <p:nvSpPr>
          <p:cNvPr id="19" name="Text Placeholder 16">
            <a:extLst>
              <a:ext uri="{FF2B5EF4-FFF2-40B4-BE49-F238E27FC236}">
                <a16:creationId xmlns:a16="http://schemas.microsoft.com/office/drawing/2014/main" id="{618AA79A-BA27-8E0E-A424-E1AABA4046ED}"/>
              </a:ext>
            </a:extLst>
          </p:cNvPr>
          <p:cNvSpPr>
            <a:spLocks noGrp="1"/>
          </p:cNvSpPr>
          <p:nvPr>
            <p:ph type="body" sz="quarter" idx="25" hasCustomPrompt="1"/>
          </p:nvPr>
        </p:nvSpPr>
        <p:spPr>
          <a:xfrm>
            <a:off x="3716157" y="2535759"/>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20" name="Text Placeholder 16">
            <a:extLst>
              <a:ext uri="{FF2B5EF4-FFF2-40B4-BE49-F238E27FC236}">
                <a16:creationId xmlns:a16="http://schemas.microsoft.com/office/drawing/2014/main" id="{0DA27AB3-E6B8-978E-D763-047A81566F50}"/>
              </a:ext>
            </a:extLst>
          </p:cNvPr>
          <p:cNvSpPr>
            <a:spLocks noGrp="1"/>
          </p:cNvSpPr>
          <p:nvPr>
            <p:ph type="body" sz="quarter" idx="26" hasCustomPrompt="1"/>
          </p:nvPr>
        </p:nvSpPr>
        <p:spPr>
          <a:xfrm>
            <a:off x="3716157" y="2942910"/>
            <a:ext cx="1828800" cy="300958"/>
          </a:xfrm>
        </p:spPr>
        <p:txBody>
          <a:bodyPr anchor="ctr">
            <a:noAutofit/>
          </a:bodyPr>
          <a:lstStyle>
            <a:lvl1pPr marL="0" indent="0" algn="ctr">
              <a:buNone/>
              <a:defRPr sz="1400"/>
            </a:lvl1pPr>
          </a:lstStyle>
          <a:p>
            <a:pPr lvl="0"/>
            <a:r>
              <a:rPr lang="en-US" dirty="0"/>
              <a:t>Title</a:t>
            </a:r>
          </a:p>
        </p:txBody>
      </p:sp>
      <p:sp>
        <p:nvSpPr>
          <p:cNvPr id="21" name="Text Placeholder 16">
            <a:extLst>
              <a:ext uri="{FF2B5EF4-FFF2-40B4-BE49-F238E27FC236}">
                <a16:creationId xmlns:a16="http://schemas.microsoft.com/office/drawing/2014/main" id="{ED7CBF3E-D11A-01D4-DC3D-9158E17ACC16}"/>
              </a:ext>
            </a:extLst>
          </p:cNvPr>
          <p:cNvSpPr>
            <a:spLocks noGrp="1"/>
          </p:cNvSpPr>
          <p:nvPr>
            <p:ph type="body" sz="quarter" idx="27" hasCustomPrompt="1"/>
          </p:nvPr>
        </p:nvSpPr>
        <p:spPr>
          <a:xfrm>
            <a:off x="6459357" y="2535759"/>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22" name="Text Placeholder 16">
            <a:extLst>
              <a:ext uri="{FF2B5EF4-FFF2-40B4-BE49-F238E27FC236}">
                <a16:creationId xmlns:a16="http://schemas.microsoft.com/office/drawing/2014/main" id="{0B2DAF41-E196-58F5-0906-74D8FD31E467}"/>
              </a:ext>
            </a:extLst>
          </p:cNvPr>
          <p:cNvSpPr>
            <a:spLocks noGrp="1"/>
          </p:cNvSpPr>
          <p:nvPr>
            <p:ph type="body" sz="quarter" idx="28" hasCustomPrompt="1"/>
          </p:nvPr>
        </p:nvSpPr>
        <p:spPr>
          <a:xfrm>
            <a:off x="6459357" y="2942910"/>
            <a:ext cx="1828800" cy="300958"/>
          </a:xfrm>
        </p:spPr>
        <p:txBody>
          <a:bodyPr anchor="ctr">
            <a:noAutofit/>
          </a:bodyPr>
          <a:lstStyle>
            <a:lvl1pPr marL="0" indent="0" algn="ctr">
              <a:buNone/>
              <a:defRPr sz="1400"/>
            </a:lvl1pPr>
          </a:lstStyle>
          <a:p>
            <a:pPr lvl="0"/>
            <a:r>
              <a:rPr lang="en-US" dirty="0"/>
              <a:t>Title</a:t>
            </a:r>
          </a:p>
        </p:txBody>
      </p:sp>
      <p:sp>
        <p:nvSpPr>
          <p:cNvPr id="23" name="Text Placeholder 16">
            <a:extLst>
              <a:ext uri="{FF2B5EF4-FFF2-40B4-BE49-F238E27FC236}">
                <a16:creationId xmlns:a16="http://schemas.microsoft.com/office/drawing/2014/main" id="{8BE16352-CAB3-4888-F896-62775328E8E3}"/>
              </a:ext>
            </a:extLst>
          </p:cNvPr>
          <p:cNvSpPr>
            <a:spLocks noGrp="1"/>
          </p:cNvSpPr>
          <p:nvPr>
            <p:ph type="body" sz="quarter" idx="29" hasCustomPrompt="1"/>
          </p:nvPr>
        </p:nvSpPr>
        <p:spPr>
          <a:xfrm>
            <a:off x="9202557" y="2535759"/>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24" name="Text Placeholder 16">
            <a:extLst>
              <a:ext uri="{FF2B5EF4-FFF2-40B4-BE49-F238E27FC236}">
                <a16:creationId xmlns:a16="http://schemas.microsoft.com/office/drawing/2014/main" id="{8CE202C0-C8AF-27F0-0099-3D7037D237FC}"/>
              </a:ext>
            </a:extLst>
          </p:cNvPr>
          <p:cNvSpPr>
            <a:spLocks noGrp="1"/>
          </p:cNvSpPr>
          <p:nvPr>
            <p:ph type="body" sz="quarter" idx="30" hasCustomPrompt="1"/>
          </p:nvPr>
        </p:nvSpPr>
        <p:spPr>
          <a:xfrm>
            <a:off x="9202557" y="2942910"/>
            <a:ext cx="1828800" cy="300958"/>
          </a:xfrm>
        </p:spPr>
        <p:txBody>
          <a:bodyPr anchor="ctr">
            <a:noAutofit/>
          </a:bodyPr>
          <a:lstStyle>
            <a:lvl1pPr marL="0" indent="0" algn="ctr">
              <a:buNone/>
              <a:defRPr sz="1400"/>
            </a:lvl1pPr>
          </a:lstStyle>
          <a:p>
            <a:pPr lvl="0"/>
            <a:r>
              <a:rPr lang="en-US" dirty="0"/>
              <a:t>Title</a:t>
            </a:r>
          </a:p>
        </p:txBody>
      </p:sp>
      <p:sp>
        <p:nvSpPr>
          <p:cNvPr id="25" name="Picture Placeholder 30">
            <a:extLst>
              <a:ext uri="{FF2B5EF4-FFF2-40B4-BE49-F238E27FC236}">
                <a16:creationId xmlns:a16="http://schemas.microsoft.com/office/drawing/2014/main" id="{4B8970B0-E4CA-F7B3-4F39-743B8FA46BE6}"/>
              </a:ext>
            </a:extLst>
          </p:cNvPr>
          <p:cNvSpPr>
            <a:spLocks noGrp="1" noChangeAspect="1"/>
          </p:cNvSpPr>
          <p:nvPr>
            <p:ph type="pic" sz="quarter" idx="31"/>
          </p:nvPr>
        </p:nvSpPr>
        <p:spPr>
          <a:xfrm>
            <a:off x="972957" y="3644932"/>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26" name="Picture Placeholder 30">
            <a:extLst>
              <a:ext uri="{FF2B5EF4-FFF2-40B4-BE49-F238E27FC236}">
                <a16:creationId xmlns:a16="http://schemas.microsoft.com/office/drawing/2014/main" id="{2D30C55C-DF72-E623-2BB7-549857454EB0}"/>
              </a:ext>
            </a:extLst>
          </p:cNvPr>
          <p:cNvSpPr>
            <a:spLocks noGrp="1" noChangeAspect="1"/>
          </p:cNvSpPr>
          <p:nvPr>
            <p:ph type="pic" sz="quarter" idx="32"/>
          </p:nvPr>
        </p:nvSpPr>
        <p:spPr>
          <a:xfrm>
            <a:off x="3716157" y="3644932"/>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27" name="Picture Placeholder 30">
            <a:extLst>
              <a:ext uri="{FF2B5EF4-FFF2-40B4-BE49-F238E27FC236}">
                <a16:creationId xmlns:a16="http://schemas.microsoft.com/office/drawing/2014/main" id="{32F8687E-5D99-F11F-860E-3754EDF9D6ED}"/>
              </a:ext>
            </a:extLst>
          </p:cNvPr>
          <p:cNvSpPr>
            <a:spLocks noGrp="1" noChangeAspect="1"/>
          </p:cNvSpPr>
          <p:nvPr>
            <p:ph type="pic" sz="quarter" idx="33"/>
          </p:nvPr>
        </p:nvSpPr>
        <p:spPr>
          <a:xfrm>
            <a:off x="6459357" y="3644932"/>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28" name="Picture Placeholder 30">
            <a:extLst>
              <a:ext uri="{FF2B5EF4-FFF2-40B4-BE49-F238E27FC236}">
                <a16:creationId xmlns:a16="http://schemas.microsoft.com/office/drawing/2014/main" id="{0FE77272-240A-C54E-3078-376942DC59A1}"/>
              </a:ext>
            </a:extLst>
          </p:cNvPr>
          <p:cNvSpPr>
            <a:spLocks noGrp="1" noChangeAspect="1"/>
          </p:cNvSpPr>
          <p:nvPr>
            <p:ph type="pic" sz="quarter" idx="34"/>
          </p:nvPr>
        </p:nvSpPr>
        <p:spPr>
          <a:xfrm>
            <a:off x="9202557" y="3644932"/>
            <a:ext cx="1828800" cy="1828800"/>
          </a:xfrm>
          <a:prstGeom prst="ellipse">
            <a:avLst/>
          </a:prstGeom>
          <a:solidFill>
            <a:schemeClr val="accent4"/>
          </a:solidFill>
        </p:spPr>
        <p:txBody>
          <a:bodyPr anchor="ctr">
            <a:normAutofit/>
          </a:bodyPr>
          <a:lstStyle>
            <a:lvl1pPr marL="0" indent="0" algn="ctr">
              <a:buNone/>
              <a:defRPr sz="2000"/>
            </a:lvl1pPr>
          </a:lstStyle>
          <a:p>
            <a:r>
              <a:rPr lang="en-US"/>
              <a:t>Click icon to add picture</a:t>
            </a:r>
            <a:endParaRPr lang="en-US" dirty="0"/>
          </a:p>
        </p:txBody>
      </p:sp>
      <p:sp>
        <p:nvSpPr>
          <p:cNvPr id="29" name="Text Placeholder 16">
            <a:extLst>
              <a:ext uri="{FF2B5EF4-FFF2-40B4-BE49-F238E27FC236}">
                <a16:creationId xmlns:a16="http://schemas.microsoft.com/office/drawing/2014/main" id="{0F6AAF84-B078-746B-EFA4-9C739BE1D755}"/>
              </a:ext>
            </a:extLst>
          </p:cNvPr>
          <p:cNvSpPr>
            <a:spLocks noGrp="1"/>
          </p:cNvSpPr>
          <p:nvPr>
            <p:ph type="body" sz="quarter" idx="35" hasCustomPrompt="1"/>
          </p:nvPr>
        </p:nvSpPr>
        <p:spPr>
          <a:xfrm>
            <a:off x="972957" y="5710823"/>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30" name="Text Placeholder 16">
            <a:extLst>
              <a:ext uri="{FF2B5EF4-FFF2-40B4-BE49-F238E27FC236}">
                <a16:creationId xmlns:a16="http://schemas.microsoft.com/office/drawing/2014/main" id="{A314640B-C63C-6FAF-061A-ED55C7445064}"/>
              </a:ext>
            </a:extLst>
          </p:cNvPr>
          <p:cNvSpPr>
            <a:spLocks noGrp="1"/>
          </p:cNvSpPr>
          <p:nvPr>
            <p:ph type="body" sz="quarter" idx="36" hasCustomPrompt="1"/>
          </p:nvPr>
        </p:nvSpPr>
        <p:spPr>
          <a:xfrm>
            <a:off x="972957" y="6117974"/>
            <a:ext cx="1828800" cy="300958"/>
          </a:xfrm>
        </p:spPr>
        <p:txBody>
          <a:bodyPr anchor="ctr">
            <a:noAutofit/>
          </a:bodyPr>
          <a:lstStyle>
            <a:lvl1pPr marL="0" indent="0" algn="ctr">
              <a:buNone/>
              <a:defRPr sz="1400"/>
            </a:lvl1pPr>
          </a:lstStyle>
          <a:p>
            <a:pPr lvl="0"/>
            <a:r>
              <a:rPr lang="en-US" dirty="0"/>
              <a:t>Title</a:t>
            </a:r>
          </a:p>
        </p:txBody>
      </p:sp>
      <p:sp>
        <p:nvSpPr>
          <p:cNvPr id="31" name="Text Placeholder 16">
            <a:extLst>
              <a:ext uri="{FF2B5EF4-FFF2-40B4-BE49-F238E27FC236}">
                <a16:creationId xmlns:a16="http://schemas.microsoft.com/office/drawing/2014/main" id="{7F853771-DA30-AF4C-3131-194A9753EBE9}"/>
              </a:ext>
            </a:extLst>
          </p:cNvPr>
          <p:cNvSpPr>
            <a:spLocks noGrp="1"/>
          </p:cNvSpPr>
          <p:nvPr>
            <p:ph type="body" sz="quarter" idx="37" hasCustomPrompt="1"/>
          </p:nvPr>
        </p:nvSpPr>
        <p:spPr>
          <a:xfrm>
            <a:off x="3716157" y="5710823"/>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32" name="Text Placeholder 16">
            <a:extLst>
              <a:ext uri="{FF2B5EF4-FFF2-40B4-BE49-F238E27FC236}">
                <a16:creationId xmlns:a16="http://schemas.microsoft.com/office/drawing/2014/main" id="{B231990B-E820-9B30-7EF0-8A1BEA69A0E1}"/>
              </a:ext>
            </a:extLst>
          </p:cNvPr>
          <p:cNvSpPr>
            <a:spLocks noGrp="1"/>
          </p:cNvSpPr>
          <p:nvPr>
            <p:ph type="body" sz="quarter" idx="38" hasCustomPrompt="1"/>
          </p:nvPr>
        </p:nvSpPr>
        <p:spPr>
          <a:xfrm>
            <a:off x="3716157" y="6117974"/>
            <a:ext cx="1828800" cy="300958"/>
          </a:xfrm>
        </p:spPr>
        <p:txBody>
          <a:bodyPr anchor="ctr">
            <a:noAutofit/>
          </a:bodyPr>
          <a:lstStyle>
            <a:lvl1pPr marL="0" indent="0" algn="ctr">
              <a:buNone/>
              <a:defRPr sz="1400"/>
            </a:lvl1pPr>
          </a:lstStyle>
          <a:p>
            <a:pPr lvl="0"/>
            <a:r>
              <a:rPr lang="en-US" dirty="0"/>
              <a:t>Title</a:t>
            </a:r>
          </a:p>
        </p:txBody>
      </p:sp>
      <p:sp>
        <p:nvSpPr>
          <p:cNvPr id="33" name="Text Placeholder 16">
            <a:extLst>
              <a:ext uri="{FF2B5EF4-FFF2-40B4-BE49-F238E27FC236}">
                <a16:creationId xmlns:a16="http://schemas.microsoft.com/office/drawing/2014/main" id="{4B5F7FAA-AF48-A695-C6AC-05BF83752751}"/>
              </a:ext>
            </a:extLst>
          </p:cNvPr>
          <p:cNvSpPr>
            <a:spLocks noGrp="1"/>
          </p:cNvSpPr>
          <p:nvPr>
            <p:ph type="body" sz="quarter" idx="39" hasCustomPrompt="1"/>
          </p:nvPr>
        </p:nvSpPr>
        <p:spPr>
          <a:xfrm>
            <a:off x="6459357" y="5710823"/>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34" name="Text Placeholder 16">
            <a:extLst>
              <a:ext uri="{FF2B5EF4-FFF2-40B4-BE49-F238E27FC236}">
                <a16:creationId xmlns:a16="http://schemas.microsoft.com/office/drawing/2014/main" id="{76A6E944-9DA0-BFB7-F7DD-1BD05513E980}"/>
              </a:ext>
            </a:extLst>
          </p:cNvPr>
          <p:cNvSpPr>
            <a:spLocks noGrp="1"/>
          </p:cNvSpPr>
          <p:nvPr>
            <p:ph type="body" sz="quarter" idx="40" hasCustomPrompt="1"/>
          </p:nvPr>
        </p:nvSpPr>
        <p:spPr>
          <a:xfrm>
            <a:off x="6459357" y="6117974"/>
            <a:ext cx="1828800" cy="300958"/>
          </a:xfrm>
        </p:spPr>
        <p:txBody>
          <a:bodyPr anchor="ctr">
            <a:noAutofit/>
          </a:bodyPr>
          <a:lstStyle>
            <a:lvl1pPr marL="0" indent="0" algn="ctr">
              <a:buNone/>
              <a:defRPr sz="1400"/>
            </a:lvl1pPr>
          </a:lstStyle>
          <a:p>
            <a:pPr lvl="0"/>
            <a:r>
              <a:rPr lang="en-US" dirty="0"/>
              <a:t>Title</a:t>
            </a:r>
          </a:p>
        </p:txBody>
      </p:sp>
      <p:sp>
        <p:nvSpPr>
          <p:cNvPr id="35" name="Text Placeholder 16">
            <a:extLst>
              <a:ext uri="{FF2B5EF4-FFF2-40B4-BE49-F238E27FC236}">
                <a16:creationId xmlns:a16="http://schemas.microsoft.com/office/drawing/2014/main" id="{D54BDDB1-B882-691A-5448-204499481142}"/>
              </a:ext>
            </a:extLst>
          </p:cNvPr>
          <p:cNvSpPr>
            <a:spLocks noGrp="1"/>
          </p:cNvSpPr>
          <p:nvPr>
            <p:ph type="body" sz="quarter" idx="41" hasCustomPrompt="1"/>
          </p:nvPr>
        </p:nvSpPr>
        <p:spPr>
          <a:xfrm>
            <a:off x="9202557" y="5710823"/>
            <a:ext cx="1828800" cy="365125"/>
          </a:xfrm>
        </p:spPr>
        <p:txBody>
          <a:bodyPr anchor="ctr">
            <a:noAutofit/>
          </a:bodyPr>
          <a:lstStyle>
            <a:lvl1pPr marL="0" indent="0" algn="ctr">
              <a:buNone/>
              <a:defRPr sz="1600">
                <a:latin typeface="Nunito" pitchFamily="2" charset="77"/>
              </a:defRPr>
            </a:lvl1pPr>
          </a:lstStyle>
          <a:p>
            <a:pPr lvl="0"/>
            <a:r>
              <a:rPr lang="en-US" dirty="0"/>
              <a:t>Name</a:t>
            </a:r>
          </a:p>
        </p:txBody>
      </p:sp>
      <p:sp>
        <p:nvSpPr>
          <p:cNvPr id="36" name="Text Placeholder 16">
            <a:extLst>
              <a:ext uri="{FF2B5EF4-FFF2-40B4-BE49-F238E27FC236}">
                <a16:creationId xmlns:a16="http://schemas.microsoft.com/office/drawing/2014/main" id="{0C5032E2-6B6A-DD40-C450-8DC36D7FD019}"/>
              </a:ext>
            </a:extLst>
          </p:cNvPr>
          <p:cNvSpPr>
            <a:spLocks noGrp="1"/>
          </p:cNvSpPr>
          <p:nvPr>
            <p:ph type="body" sz="quarter" idx="42" hasCustomPrompt="1"/>
          </p:nvPr>
        </p:nvSpPr>
        <p:spPr>
          <a:xfrm>
            <a:off x="9202557" y="6117974"/>
            <a:ext cx="1828800" cy="300958"/>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625093561"/>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grid 2">
    <p:bg>
      <p:bgRef idx="1001">
        <a:schemeClr val="bg2"/>
      </p:bgRef>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BADC334E-02F2-39A6-5E46-ABA82F44229F}"/>
              </a:ext>
            </a:extLst>
          </p:cNvPr>
          <p:cNvSpPr/>
          <p:nvPr userDrawn="1"/>
        </p:nvSpPr>
        <p:spPr>
          <a:xfrm>
            <a:off x="5437413" y="-407018"/>
            <a:ext cx="9653338" cy="1872515"/>
          </a:xfrm>
          <a:custGeom>
            <a:avLst/>
            <a:gdLst/>
            <a:ahLst/>
            <a:cxnLst/>
            <a:rect l="l" t="t" r="r" b="b"/>
            <a:pathLst>
              <a:path w="12179353" h="2362501">
                <a:moveTo>
                  <a:pt x="0" y="0"/>
                </a:moveTo>
                <a:lnTo>
                  <a:pt x="12179352" y="0"/>
                </a:lnTo>
                <a:lnTo>
                  <a:pt x="12179352" y="2362500"/>
                </a:lnTo>
                <a:lnTo>
                  <a:pt x="0" y="2362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12">
            <a:extLst>
              <a:ext uri="{FF2B5EF4-FFF2-40B4-BE49-F238E27FC236}">
                <a16:creationId xmlns:a16="http://schemas.microsoft.com/office/drawing/2014/main" id="{83B1A254-9588-0936-2D99-E783209091A5}"/>
              </a:ext>
            </a:extLst>
          </p:cNvPr>
          <p:cNvSpPr/>
          <p:nvPr userDrawn="1"/>
        </p:nvSpPr>
        <p:spPr>
          <a:xfrm>
            <a:off x="873232" y="571593"/>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8" name="Freeform 12">
            <a:extLst>
              <a:ext uri="{FF2B5EF4-FFF2-40B4-BE49-F238E27FC236}">
                <a16:creationId xmlns:a16="http://schemas.microsoft.com/office/drawing/2014/main" id="{F2E18188-BD60-E380-FA3A-71E4413D9339}"/>
              </a:ext>
            </a:extLst>
          </p:cNvPr>
          <p:cNvSpPr/>
          <p:nvPr userDrawn="1"/>
        </p:nvSpPr>
        <p:spPr>
          <a:xfrm>
            <a:off x="3552263" y="571593"/>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9" name="Freeform 12">
            <a:extLst>
              <a:ext uri="{FF2B5EF4-FFF2-40B4-BE49-F238E27FC236}">
                <a16:creationId xmlns:a16="http://schemas.microsoft.com/office/drawing/2014/main" id="{C36E607D-A2D8-BABC-AFF6-D92FD015A5DD}"/>
              </a:ext>
            </a:extLst>
          </p:cNvPr>
          <p:cNvSpPr/>
          <p:nvPr userDrawn="1"/>
        </p:nvSpPr>
        <p:spPr>
          <a:xfrm>
            <a:off x="6231295" y="571593"/>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0" name="Freeform 12">
            <a:extLst>
              <a:ext uri="{FF2B5EF4-FFF2-40B4-BE49-F238E27FC236}">
                <a16:creationId xmlns:a16="http://schemas.microsoft.com/office/drawing/2014/main" id="{EB05E369-543E-8814-5741-23CAA8260711}"/>
              </a:ext>
            </a:extLst>
          </p:cNvPr>
          <p:cNvSpPr/>
          <p:nvPr userDrawn="1"/>
        </p:nvSpPr>
        <p:spPr>
          <a:xfrm>
            <a:off x="8910327" y="571593"/>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1" name="Freeform 12">
            <a:extLst>
              <a:ext uri="{FF2B5EF4-FFF2-40B4-BE49-F238E27FC236}">
                <a16:creationId xmlns:a16="http://schemas.microsoft.com/office/drawing/2014/main" id="{59DC6156-4BF2-C54A-8C61-C77E353D69CD}"/>
              </a:ext>
            </a:extLst>
          </p:cNvPr>
          <p:cNvSpPr/>
          <p:nvPr userDrawn="1"/>
        </p:nvSpPr>
        <p:spPr>
          <a:xfrm>
            <a:off x="873232" y="3555425"/>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2" name="Freeform 12">
            <a:extLst>
              <a:ext uri="{FF2B5EF4-FFF2-40B4-BE49-F238E27FC236}">
                <a16:creationId xmlns:a16="http://schemas.microsoft.com/office/drawing/2014/main" id="{293E4E0C-CFD7-65CF-A909-974F68C94192}"/>
              </a:ext>
            </a:extLst>
          </p:cNvPr>
          <p:cNvSpPr/>
          <p:nvPr userDrawn="1"/>
        </p:nvSpPr>
        <p:spPr>
          <a:xfrm>
            <a:off x="3552263" y="3555425"/>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3" name="Freeform 12">
            <a:extLst>
              <a:ext uri="{FF2B5EF4-FFF2-40B4-BE49-F238E27FC236}">
                <a16:creationId xmlns:a16="http://schemas.microsoft.com/office/drawing/2014/main" id="{8C891EC5-D7F9-2356-045A-85340104A171}"/>
              </a:ext>
            </a:extLst>
          </p:cNvPr>
          <p:cNvSpPr/>
          <p:nvPr userDrawn="1"/>
        </p:nvSpPr>
        <p:spPr>
          <a:xfrm>
            <a:off x="6231295" y="3555425"/>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4" name="Freeform 12">
            <a:extLst>
              <a:ext uri="{FF2B5EF4-FFF2-40B4-BE49-F238E27FC236}">
                <a16:creationId xmlns:a16="http://schemas.microsoft.com/office/drawing/2014/main" id="{89D1BAAF-30DF-6440-3A34-8193FF4AF3A7}"/>
              </a:ext>
            </a:extLst>
          </p:cNvPr>
          <p:cNvSpPr/>
          <p:nvPr userDrawn="1"/>
        </p:nvSpPr>
        <p:spPr>
          <a:xfrm>
            <a:off x="8910327" y="3555425"/>
            <a:ext cx="2408442" cy="2730982"/>
          </a:xfrm>
          <a:custGeom>
            <a:avLst/>
            <a:gdLst/>
            <a:ahLst/>
            <a:cxnLst/>
            <a:rect l="l" t="t" r="r" b="b"/>
            <a:pathLst>
              <a:path w="987888" h="1120186">
                <a:moveTo>
                  <a:pt x="105265" y="0"/>
                </a:moveTo>
                <a:lnTo>
                  <a:pt x="882623" y="0"/>
                </a:lnTo>
                <a:cubicBezTo>
                  <a:pt x="940759" y="0"/>
                  <a:pt x="987888" y="47129"/>
                  <a:pt x="987888" y="105265"/>
                </a:cubicBezTo>
                <a:lnTo>
                  <a:pt x="987888" y="1014921"/>
                </a:lnTo>
                <a:cubicBezTo>
                  <a:pt x="987888" y="1073058"/>
                  <a:pt x="940759" y="1120186"/>
                  <a:pt x="882623" y="1120186"/>
                </a:cubicBezTo>
                <a:lnTo>
                  <a:pt x="105265" y="1120186"/>
                </a:lnTo>
                <a:cubicBezTo>
                  <a:pt x="47129" y="1120186"/>
                  <a:pt x="0" y="1073058"/>
                  <a:pt x="0" y="1014921"/>
                </a:cubicBezTo>
                <a:lnTo>
                  <a:pt x="0" y="105265"/>
                </a:lnTo>
                <a:cubicBezTo>
                  <a:pt x="0" y="47129"/>
                  <a:pt x="47129" y="0"/>
                  <a:pt x="105265" y="0"/>
                </a:cubicBezTo>
                <a:close/>
              </a:path>
            </a:pathLst>
          </a:custGeom>
          <a:solidFill>
            <a:srgbClr val="FFFFFF"/>
          </a:solidFill>
        </p:spPr>
        <p:txBody>
          <a:bodyPr/>
          <a:lstStyle/>
          <a:p>
            <a:endParaRPr lang="en-US"/>
          </a:p>
        </p:txBody>
      </p:sp>
      <p:sp>
        <p:nvSpPr>
          <p:cNvPr id="16" name="Picture Placeholder 30">
            <a:extLst>
              <a:ext uri="{FF2B5EF4-FFF2-40B4-BE49-F238E27FC236}">
                <a16:creationId xmlns:a16="http://schemas.microsoft.com/office/drawing/2014/main" id="{1219E0AD-931F-3FD1-DF13-9D861D2A0F54}"/>
              </a:ext>
            </a:extLst>
          </p:cNvPr>
          <p:cNvSpPr>
            <a:spLocks noGrp="1" noChangeAspect="1"/>
          </p:cNvSpPr>
          <p:nvPr>
            <p:ph type="pic" sz="quarter" idx="18"/>
          </p:nvPr>
        </p:nvSpPr>
        <p:spPr>
          <a:xfrm>
            <a:off x="1071613" y="1091665"/>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17" name="Picture Placeholder 30">
            <a:extLst>
              <a:ext uri="{FF2B5EF4-FFF2-40B4-BE49-F238E27FC236}">
                <a16:creationId xmlns:a16="http://schemas.microsoft.com/office/drawing/2014/main" id="{FD7C99CF-D529-9F34-3CDA-405096E5DE0D}"/>
              </a:ext>
            </a:extLst>
          </p:cNvPr>
          <p:cNvSpPr>
            <a:spLocks noGrp="1" noChangeAspect="1"/>
          </p:cNvSpPr>
          <p:nvPr>
            <p:ph type="pic" sz="quarter" idx="19"/>
          </p:nvPr>
        </p:nvSpPr>
        <p:spPr>
          <a:xfrm>
            <a:off x="3755820" y="1091665"/>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18" name="Picture Placeholder 30">
            <a:extLst>
              <a:ext uri="{FF2B5EF4-FFF2-40B4-BE49-F238E27FC236}">
                <a16:creationId xmlns:a16="http://schemas.microsoft.com/office/drawing/2014/main" id="{C3ED05EA-770E-826F-8269-372EC689E653}"/>
              </a:ext>
            </a:extLst>
          </p:cNvPr>
          <p:cNvSpPr>
            <a:spLocks noGrp="1" noChangeAspect="1"/>
          </p:cNvSpPr>
          <p:nvPr>
            <p:ph type="pic" sz="quarter" idx="20"/>
          </p:nvPr>
        </p:nvSpPr>
        <p:spPr>
          <a:xfrm>
            <a:off x="6430194" y="1091665"/>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19" name="Picture Placeholder 30">
            <a:extLst>
              <a:ext uri="{FF2B5EF4-FFF2-40B4-BE49-F238E27FC236}">
                <a16:creationId xmlns:a16="http://schemas.microsoft.com/office/drawing/2014/main" id="{655A87BB-4E47-9A7C-83BC-A597B534696E}"/>
              </a:ext>
            </a:extLst>
          </p:cNvPr>
          <p:cNvSpPr>
            <a:spLocks noGrp="1" noChangeAspect="1"/>
          </p:cNvSpPr>
          <p:nvPr>
            <p:ph type="pic" sz="quarter" idx="21"/>
          </p:nvPr>
        </p:nvSpPr>
        <p:spPr>
          <a:xfrm>
            <a:off x="9114400" y="1091665"/>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20" name="Picture Placeholder 30">
            <a:extLst>
              <a:ext uri="{FF2B5EF4-FFF2-40B4-BE49-F238E27FC236}">
                <a16:creationId xmlns:a16="http://schemas.microsoft.com/office/drawing/2014/main" id="{85B663BB-E3EE-F2DF-6832-F322F8CAD7E3}"/>
              </a:ext>
            </a:extLst>
          </p:cNvPr>
          <p:cNvSpPr>
            <a:spLocks noGrp="1" noChangeAspect="1"/>
          </p:cNvSpPr>
          <p:nvPr>
            <p:ph type="pic" sz="quarter" idx="22"/>
          </p:nvPr>
        </p:nvSpPr>
        <p:spPr>
          <a:xfrm>
            <a:off x="1071613" y="4090503"/>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21" name="Picture Placeholder 30">
            <a:extLst>
              <a:ext uri="{FF2B5EF4-FFF2-40B4-BE49-F238E27FC236}">
                <a16:creationId xmlns:a16="http://schemas.microsoft.com/office/drawing/2014/main" id="{E64D239E-AE03-DEB7-F528-F136E68C0B63}"/>
              </a:ext>
            </a:extLst>
          </p:cNvPr>
          <p:cNvSpPr>
            <a:spLocks noGrp="1" noChangeAspect="1"/>
          </p:cNvSpPr>
          <p:nvPr>
            <p:ph type="pic" sz="quarter" idx="23"/>
          </p:nvPr>
        </p:nvSpPr>
        <p:spPr>
          <a:xfrm>
            <a:off x="3755820" y="4090503"/>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22" name="Picture Placeholder 30">
            <a:extLst>
              <a:ext uri="{FF2B5EF4-FFF2-40B4-BE49-F238E27FC236}">
                <a16:creationId xmlns:a16="http://schemas.microsoft.com/office/drawing/2014/main" id="{3902C1BF-7749-744D-7312-3114239797DE}"/>
              </a:ext>
            </a:extLst>
          </p:cNvPr>
          <p:cNvSpPr>
            <a:spLocks noGrp="1" noChangeAspect="1"/>
          </p:cNvSpPr>
          <p:nvPr>
            <p:ph type="pic" sz="quarter" idx="24"/>
          </p:nvPr>
        </p:nvSpPr>
        <p:spPr>
          <a:xfrm>
            <a:off x="6430194" y="4090503"/>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23" name="Picture Placeholder 30">
            <a:extLst>
              <a:ext uri="{FF2B5EF4-FFF2-40B4-BE49-F238E27FC236}">
                <a16:creationId xmlns:a16="http://schemas.microsoft.com/office/drawing/2014/main" id="{F56F5D81-08D4-9FE5-FFB6-8E579507C2A9}"/>
              </a:ext>
            </a:extLst>
          </p:cNvPr>
          <p:cNvSpPr>
            <a:spLocks noGrp="1" noChangeAspect="1"/>
          </p:cNvSpPr>
          <p:nvPr>
            <p:ph type="pic" sz="quarter" idx="25"/>
          </p:nvPr>
        </p:nvSpPr>
        <p:spPr>
          <a:xfrm>
            <a:off x="9114400" y="4090503"/>
            <a:ext cx="2011680" cy="2011680"/>
          </a:xfrm>
          <a:prstGeom prst="rect">
            <a:avLst/>
          </a:prstGeom>
          <a:solidFill>
            <a:schemeClr val="accent6"/>
          </a:solidFill>
        </p:spPr>
        <p:txBody>
          <a:bodyPr anchor="ctr">
            <a:normAutofit/>
          </a:bodyPr>
          <a:lstStyle>
            <a:lvl1pPr marL="0" indent="0" algn="ctr">
              <a:buNone/>
              <a:defRPr sz="2000">
                <a:solidFill>
                  <a:schemeClr val="bg1"/>
                </a:solidFill>
              </a:defRPr>
            </a:lvl1pPr>
          </a:lstStyle>
          <a:p>
            <a:r>
              <a:rPr lang="en-US"/>
              <a:t>Click icon to add picture</a:t>
            </a:r>
          </a:p>
        </p:txBody>
      </p:sp>
      <p:sp>
        <p:nvSpPr>
          <p:cNvPr id="24" name="Text Placeholder 16">
            <a:extLst>
              <a:ext uri="{FF2B5EF4-FFF2-40B4-BE49-F238E27FC236}">
                <a16:creationId xmlns:a16="http://schemas.microsoft.com/office/drawing/2014/main" id="{5830AB4D-F3AC-9155-8552-274FDA623B71}"/>
              </a:ext>
            </a:extLst>
          </p:cNvPr>
          <p:cNvSpPr>
            <a:spLocks noGrp="1"/>
          </p:cNvSpPr>
          <p:nvPr>
            <p:ph type="body" sz="quarter" idx="26" hasCustomPrompt="1"/>
          </p:nvPr>
        </p:nvSpPr>
        <p:spPr>
          <a:xfrm>
            <a:off x="1086223" y="726540"/>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25" name="Text Placeholder 16">
            <a:extLst>
              <a:ext uri="{FF2B5EF4-FFF2-40B4-BE49-F238E27FC236}">
                <a16:creationId xmlns:a16="http://schemas.microsoft.com/office/drawing/2014/main" id="{9105C154-5580-45E8-5094-E3B243607B16}"/>
              </a:ext>
            </a:extLst>
          </p:cNvPr>
          <p:cNvSpPr>
            <a:spLocks noGrp="1"/>
          </p:cNvSpPr>
          <p:nvPr>
            <p:ph type="body" sz="quarter" idx="27" hasCustomPrompt="1"/>
          </p:nvPr>
        </p:nvSpPr>
        <p:spPr>
          <a:xfrm>
            <a:off x="3750765" y="726540"/>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26" name="Text Placeholder 16">
            <a:extLst>
              <a:ext uri="{FF2B5EF4-FFF2-40B4-BE49-F238E27FC236}">
                <a16:creationId xmlns:a16="http://schemas.microsoft.com/office/drawing/2014/main" id="{8A4FDAF9-B0B1-DA51-3A8E-491D2380A64B}"/>
              </a:ext>
            </a:extLst>
          </p:cNvPr>
          <p:cNvSpPr>
            <a:spLocks noGrp="1"/>
          </p:cNvSpPr>
          <p:nvPr>
            <p:ph type="body" sz="quarter" idx="28" hasCustomPrompt="1"/>
          </p:nvPr>
        </p:nvSpPr>
        <p:spPr>
          <a:xfrm>
            <a:off x="6434972" y="726540"/>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27" name="Text Placeholder 16">
            <a:extLst>
              <a:ext uri="{FF2B5EF4-FFF2-40B4-BE49-F238E27FC236}">
                <a16:creationId xmlns:a16="http://schemas.microsoft.com/office/drawing/2014/main" id="{02BD4432-09B4-0F26-ECC5-EDBCACAF11EB}"/>
              </a:ext>
            </a:extLst>
          </p:cNvPr>
          <p:cNvSpPr>
            <a:spLocks noGrp="1"/>
          </p:cNvSpPr>
          <p:nvPr>
            <p:ph type="body" sz="quarter" idx="29" hasCustomPrompt="1"/>
          </p:nvPr>
        </p:nvSpPr>
        <p:spPr>
          <a:xfrm>
            <a:off x="9109346" y="726540"/>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29" name="Text Placeholder 16">
            <a:extLst>
              <a:ext uri="{FF2B5EF4-FFF2-40B4-BE49-F238E27FC236}">
                <a16:creationId xmlns:a16="http://schemas.microsoft.com/office/drawing/2014/main" id="{5EBA3D52-BEC2-953C-8E19-43356A9105E2}"/>
              </a:ext>
            </a:extLst>
          </p:cNvPr>
          <p:cNvSpPr>
            <a:spLocks noGrp="1"/>
          </p:cNvSpPr>
          <p:nvPr>
            <p:ph type="body" sz="quarter" idx="30" hasCustomPrompt="1"/>
          </p:nvPr>
        </p:nvSpPr>
        <p:spPr>
          <a:xfrm>
            <a:off x="1086223" y="3715546"/>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30" name="Text Placeholder 16">
            <a:extLst>
              <a:ext uri="{FF2B5EF4-FFF2-40B4-BE49-F238E27FC236}">
                <a16:creationId xmlns:a16="http://schemas.microsoft.com/office/drawing/2014/main" id="{BE5B129B-E442-BFC3-8081-8A708EA33314}"/>
              </a:ext>
            </a:extLst>
          </p:cNvPr>
          <p:cNvSpPr>
            <a:spLocks noGrp="1"/>
          </p:cNvSpPr>
          <p:nvPr>
            <p:ph type="body" sz="quarter" idx="31" hasCustomPrompt="1"/>
          </p:nvPr>
        </p:nvSpPr>
        <p:spPr>
          <a:xfrm>
            <a:off x="3750765" y="3715546"/>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31" name="Text Placeholder 16">
            <a:extLst>
              <a:ext uri="{FF2B5EF4-FFF2-40B4-BE49-F238E27FC236}">
                <a16:creationId xmlns:a16="http://schemas.microsoft.com/office/drawing/2014/main" id="{60CD2D0D-E6C9-E9B4-B440-1BA755E396E6}"/>
              </a:ext>
            </a:extLst>
          </p:cNvPr>
          <p:cNvSpPr>
            <a:spLocks noGrp="1"/>
          </p:cNvSpPr>
          <p:nvPr>
            <p:ph type="body" sz="quarter" idx="32" hasCustomPrompt="1"/>
          </p:nvPr>
        </p:nvSpPr>
        <p:spPr>
          <a:xfrm>
            <a:off x="6434972" y="3715546"/>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
        <p:nvSpPr>
          <p:cNvPr id="32" name="Text Placeholder 16">
            <a:extLst>
              <a:ext uri="{FF2B5EF4-FFF2-40B4-BE49-F238E27FC236}">
                <a16:creationId xmlns:a16="http://schemas.microsoft.com/office/drawing/2014/main" id="{B8D3C66A-CD93-84CD-3610-59747B64A901}"/>
              </a:ext>
            </a:extLst>
          </p:cNvPr>
          <p:cNvSpPr>
            <a:spLocks noGrp="1"/>
          </p:cNvSpPr>
          <p:nvPr>
            <p:ph type="body" sz="quarter" idx="33" hasCustomPrompt="1"/>
          </p:nvPr>
        </p:nvSpPr>
        <p:spPr>
          <a:xfrm>
            <a:off x="9109346" y="3715546"/>
            <a:ext cx="1997069" cy="365125"/>
          </a:xfrm>
        </p:spPr>
        <p:txBody>
          <a:bodyPr anchor="ctr">
            <a:noAutofit/>
          </a:bodyPr>
          <a:lstStyle>
            <a:lvl1pPr marL="0" indent="0" algn="l">
              <a:lnSpc>
                <a:spcPct val="100000"/>
              </a:lnSpc>
              <a:buNone/>
              <a:defRPr sz="1600" b="1">
                <a:solidFill>
                  <a:schemeClr val="bg1"/>
                </a:solidFill>
                <a:latin typeface="Nunito" pitchFamily="2" charset="77"/>
              </a:defRPr>
            </a:lvl1pPr>
          </a:lstStyle>
          <a:p>
            <a:pPr lvl="0"/>
            <a:r>
              <a:rPr lang="en-US" dirty="0"/>
              <a:t>Pet Name</a:t>
            </a:r>
          </a:p>
        </p:txBody>
      </p:sp>
    </p:spTree>
    <p:extLst>
      <p:ext uri="{BB962C8B-B14F-4D97-AF65-F5344CB8AC3E}">
        <p14:creationId xmlns:p14="http://schemas.microsoft.com/office/powerpoint/2010/main" val="858804818"/>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icon content ">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C699AD33-C015-BDA2-C6D4-C23258670431}"/>
              </a:ext>
            </a:extLst>
          </p:cNvPr>
          <p:cNvSpPr/>
          <p:nvPr/>
        </p:nvSpPr>
        <p:spPr>
          <a:xfrm>
            <a:off x="838200" y="1824431"/>
            <a:ext cx="3337874" cy="2854603"/>
          </a:xfrm>
          <a:custGeom>
            <a:avLst/>
            <a:gdLst/>
            <a:ahLst/>
            <a:cxnLst/>
            <a:rect l="l" t="t" r="r" b="b"/>
            <a:pathLst>
              <a:path w="1253903" h="1253245">
                <a:moveTo>
                  <a:pt x="26018" y="0"/>
                </a:moveTo>
                <a:lnTo>
                  <a:pt x="1227885" y="0"/>
                </a:lnTo>
                <a:cubicBezTo>
                  <a:pt x="1234785" y="0"/>
                  <a:pt x="1241403" y="2741"/>
                  <a:pt x="1246283" y="7621"/>
                </a:cubicBezTo>
                <a:cubicBezTo>
                  <a:pt x="1251162" y="12500"/>
                  <a:pt x="1253903" y="19118"/>
                  <a:pt x="1253903" y="26018"/>
                </a:cubicBezTo>
                <a:lnTo>
                  <a:pt x="1253903" y="1227227"/>
                </a:lnTo>
                <a:cubicBezTo>
                  <a:pt x="1253903" y="1234127"/>
                  <a:pt x="1251162" y="1240745"/>
                  <a:pt x="1246283" y="1245624"/>
                </a:cubicBezTo>
                <a:cubicBezTo>
                  <a:pt x="1241403" y="1250504"/>
                  <a:pt x="1234785" y="1253245"/>
                  <a:pt x="1227885" y="1253245"/>
                </a:cubicBezTo>
                <a:lnTo>
                  <a:pt x="26018" y="1253245"/>
                </a:lnTo>
                <a:cubicBezTo>
                  <a:pt x="19118" y="1253245"/>
                  <a:pt x="12500" y="1250504"/>
                  <a:pt x="7621" y="1245624"/>
                </a:cubicBezTo>
                <a:cubicBezTo>
                  <a:pt x="2741" y="1240745"/>
                  <a:pt x="0" y="1234127"/>
                  <a:pt x="0" y="1227227"/>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chemeClr val="tx1">
                <a:alpha val="25000"/>
              </a:schemeClr>
            </a:solidFill>
            <a:prstDash val="solid"/>
            <a:miter/>
          </a:ln>
        </p:spPr>
        <p:txBody>
          <a:bodyPr/>
          <a:lstStyle/>
          <a:p>
            <a:endParaRPr lang="en-US" dirty="0"/>
          </a:p>
        </p:txBody>
      </p:sp>
      <p:sp>
        <p:nvSpPr>
          <p:cNvPr id="2" name="Title 1">
            <a:extLst>
              <a:ext uri="{FF2B5EF4-FFF2-40B4-BE49-F238E27FC236}">
                <a16:creationId xmlns:a16="http://schemas.microsoft.com/office/drawing/2014/main" id="{7C16A426-2DCE-B8DC-1640-B82E471D3F14}"/>
              </a:ext>
            </a:extLst>
          </p:cNvPr>
          <p:cNvSpPr>
            <a:spLocks noGrp="1"/>
          </p:cNvSpPr>
          <p:nvPr>
            <p:ph type="title" hasCustomPrompt="1"/>
          </p:nvPr>
        </p:nvSpPr>
        <p:spPr>
          <a:xfrm>
            <a:off x="838200" y="806585"/>
            <a:ext cx="10515600" cy="766861"/>
          </a:xfrm>
        </p:spPr>
        <p:txBody>
          <a:bodyPr anchor="b">
            <a:normAutofit/>
          </a:bodyPr>
          <a:lstStyle>
            <a:lvl1pPr>
              <a:defRPr sz="3600"/>
            </a:lvl1pPr>
          </a:lstStyle>
          <a:p>
            <a:r>
              <a:rPr lang="en-US" dirty="0"/>
              <a:t>Title</a:t>
            </a:r>
          </a:p>
        </p:txBody>
      </p:sp>
      <p:sp>
        <p:nvSpPr>
          <p:cNvPr id="7" name="Freeform 2">
            <a:extLst>
              <a:ext uri="{FF2B5EF4-FFF2-40B4-BE49-F238E27FC236}">
                <a16:creationId xmlns:a16="http://schemas.microsoft.com/office/drawing/2014/main" id="{B0003252-2C82-580D-8101-8ECFB6ACE9B0}"/>
              </a:ext>
            </a:extLst>
          </p:cNvPr>
          <p:cNvSpPr/>
          <p:nvPr userDrawn="1"/>
        </p:nvSpPr>
        <p:spPr>
          <a:xfrm>
            <a:off x="0" y="5049698"/>
            <a:ext cx="12192000" cy="1808302"/>
          </a:xfrm>
          <a:custGeom>
            <a:avLst/>
            <a:gdLst/>
            <a:ahLst/>
            <a:cxnLst/>
            <a:rect l="l" t="t" r="r" b="b"/>
            <a:pathLst>
              <a:path w="23748369" h="10231330">
                <a:moveTo>
                  <a:pt x="0" y="0"/>
                </a:moveTo>
                <a:lnTo>
                  <a:pt x="23748369" y="0"/>
                </a:lnTo>
                <a:lnTo>
                  <a:pt x="23748369" y="10231331"/>
                </a:lnTo>
                <a:lnTo>
                  <a:pt x="0" y="10231331"/>
                </a:lnTo>
                <a:lnTo>
                  <a:pt x="0" y="0"/>
                </a:lnTo>
                <a:close/>
              </a:path>
            </a:pathLst>
          </a:custGeom>
          <a:blipFill>
            <a:blip r:embed="rId2">
              <a:extLst>
                <a:ext uri="{96DAC541-7B7A-43D3-8B79-37D633B846F1}">
                  <asvg:svgBlip xmlns:asvg="http://schemas.microsoft.com/office/drawing/2016/SVG/main" r:embed="rId3"/>
                </a:ext>
              </a:extLst>
            </a:blip>
            <a:stretch>
              <a:fillRect r="-19934" b="-248372"/>
            </a:stretch>
          </a:blipFill>
        </p:spPr>
        <p:txBody>
          <a:bodyPr/>
          <a:lstStyle/>
          <a:p>
            <a:endParaRPr lang="en-US"/>
          </a:p>
        </p:txBody>
      </p:sp>
      <p:sp>
        <p:nvSpPr>
          <p:cNvPr id="14" name="TextBox 6">
            <a:extLst>
              <a:ext uri="{FF2B5EF4-FFF2-40B4-BE49-F238E27FC236}">
                <a16:creationId xmlns:a16="http://schemas.microsoft.com/office/drawing/2014/main" id="{3A43DDF3-4F56-FED7-3510-86A781269ACE}"/>
              </a:ext>
            </a:extLst>
          </p:cNvPr>
          <p:cNvSpPr txBox="1"/>
          <p:nvPr/>
        </p:nvSpPr>
        <p:spPr>
          <a:xfrm>
            <a:off x="838200" y="1629169"/>
            <a:ext cx="2856103" cy="3049865"/>
          </a:xfrm>
          <a:prstGeom prst="rect">
            <a:avLst/>
          </a:prstGeom>
        </p:spPr>
        <p:txBody>
          <a:bodyPr lIns="50800" tIns="50800" rIns="50800" bIns="50800" rtlCol="0" anchor="ctr"/>
          <a:lstStyle/>
          <a:p>
            <a:pPr algn="ctr">
              <a:lnSpc>
                <a:spcPts val="3520"/>
              </a:lnSpc>
            </a:pPr>
            <a:endParaRPr/>
          </a:p>
        </p:txBody>
      </p:sp>
      <p:sp>
        <p:nvSpPr>
          <p:cNvPr id="10" name="Freeform 7">
            <a:extLst>
              <a:ext uri="{FF2B5EF4-FFF2-40B4-BE49-F238E27FC236}">
                <a16:creationId xmlns:a16="http://schemas.microsoft.com/office/drawing/2014/main" id="{7234AE1D-CD7C-D33D-CFEB-51347C9487A6}"/>
              </a:ext>
            </a:extLst>
          </p:cNvPr>
          <p:cNvSpPr/>
          <p:nvPr/>
        </p:nvSpPr>
        <p:spPr>
          <a:xfrm>
            <a:off x="950645" y="1935876"/>
            <a:ext cx="761389" cy="761389"/>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3" name="Freeform 5">
            <a:extLst>
              <a:ext uri="{FF2B5EF4-FFF2-40B4-BE49-F238E27FC236}">
                <a16:creationId xmlns:a16="http://schemas.microsoft.com/office/drawing/2014/main" id="{EED06A79-A43F-473B-A51C-9D0CA09F209A}"/>
              </a:ext>
            </a:extLst>
          </p:cNvPr>
          <p:cNvSpPr/>
          <p:nvPr userDrawn="1"/>
        </p:nvSpPr>
        <p:spPr>
          <a:xfrm>
            <a:off x="4429812" y="1824431"/>
            <a:ext cx="3337874" cy="2854603"/>
          </a:xfrm>
          <a:custGeom>
            <a:avLst/>
            <a:gdLst/>
            <a:ahLst/>
            <a:cxnLst/>
            <a:rect l="l" t="t" r="r" b="b"/>
            <a:pathLst>
              <a:path w="1253903" h="1253245">
                <a:moveTo>
                  <a:pt x="26018" y="0"/>
                </a:moveTo>
                <a:lnTo>
                  <a:pt x="1227885" y="0"/>
                </a:lnTo>
                <a:cubicBezTo>
                  <a:pt x="1234785" y="0"/>
                  <a:pt x="1241403" y="2741"/>
                  <a:pt x="1246283" y="7621"/>
                </a:cubicBezTo>
                <a:cubicBezTo>
                  <a:pt x="1251162" y="12500"/>
                  <a:pt x="1253903" y="19118"/>
                  <a:pt x="1253903" y="26018"/>
                </a:cubicBezTo>
                <a:lnTo>
                  <a:pt x="1253903" y="1227227"/>
                </a:lnTo>
                <a:cubicBezTo>
                  <a:pt x="1253903" y="1234127"/>
                  <a:pt x="1251162" y="1240745"/>
                  <a:pt x="1246283" y="1245624"/>
                </a:cubicBezTo>
                <a:cubicBezTo>
                  <a:pt x="1241403" y="1250504"/>
                  <a:pt x="1234785" y="1253245"/>
                  <a:pt x="1227885" y="1253245"/>
                </a:cubicBezTo>
                <a:lnTo>
                  <a:pt x="26018" y="1253245"/>
                </a:lnTo>
                <a:cubicBezTo>
                  <a:pt x="19118" y="1253245"/>
                  <a:pt x="12500" y="1250504"/>
                  <a:pt x="7621" y="1245624"/>
                </a:cubicBezTo>
                <a:cubicBezTo>
                  <a:pt x="2741" y="1240745"/>
                  <a:pt x="0" y="1234127"/>
                  <a:pt x="0" y="1227227"/>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chemeClr val="tx1">
                <a:alpha val="25000"/>
              </a:schemeClr>
            </a:solidFill>
            <a:prstDash val="solid"/>
            <a:miter/>
          </a:ln>
        </p:spPr>
        <p:txBody>
          <a:bodyPr/>
          <a:lstStyle/>
          <a:p>
            <a:endParaRPr lang="en-US" dirty="0"/>
          </a:p>
        </p:txBody>
      </p:sp>
      <p:sp>
        <p:nvSpPr>
          <p:cNvPr id="24" name="Freeform 5">
            <a:extLst>
              <a:ext uri="{FF2B5EF4-FFF2-40B4-BE49-F238E27FC236}">
                <a16:creationId xmlns:a16="http://schemas.microsoft.com/office/drawing/2014/main" id="{9508F1A5-D769-F7D2-7E8A-11383E26FF49}"/>
              </a:ext>
            </a:extLst>
          </p:cNvPr>
          <p:cNvSpPr/>
          <p:nvPr userDrawn="1"/>
        </p:nvSpPr>
        <p:spPr>
          <a:xfrm>
            <a:off x="8021424" y="1824431"/>
            <a:ext cx="3337874" cy="2854603"/>
          </a:xfrm>
          <a:custGeom>
            <a:avLst/>
            <a:gdLst/>
            <a:ahLst/>
            <a:cxnLst/>
            <a:rect l="l" t="t" r="r" b="b"/>
            <a:pathLst>
              <a:path w="1253903" h="1253245">
                <a:moveTo>
                  <a:pt x="26018" y="0"/>
                </a:moveTo>
                <a:lnTo>
                  <a:pt x="1227885" y="0"/>
                </a:lnTo>
                <a:cubicBezTo>
                  <a:pt x="1234785" y="0"/>
                  <a:pt x="1241403" y="2741"/>
                  <a:pt x="1246283" y="7621"/>
                </a:cubicBezTo>
                <a:cubicBezTo>
                  <a:pt x="1251162" y="12500"/>
                  <a:pt x="1253903" y="19118"/>
                  <a:pt x="1253903" y="26018"/>
                </a:cubicBezTo>
                <a:lnTo>
                  <a:pt x="1253903" y="1227227"/>
                </a:lnTo>
                <a:cubicBezTo>
                  <a:pt x="1253903" y="1234127"/>
                  <a:pt x="1251162" y="1240745"/>
                  <a:pt x="1246283" y="1245624"/>
                </a:cubicBezTo>
                <a:cubicBezTo>
                  <a:pt x="1241403" y="1250504"/>
                  <a:pt x="1234785" y="1253245"/>
                  <a:pt x="1227885" y="1253245"/>
                </a:cubicBezTo>
                <a:lnTo>
                  <a:pt x="26018" y="1253245"/>
                </a:lnTo>
                <a:cubicBezTo>
                  <a:pt x="19118" y="1253245"/>
                  <a:pt x="12500" y="1250504"/>
                  <a:pt x="7621" y="1245624"/>
                </a:cubicBezTo>
                <a:cubicBezTo>
                  <a:pt x="2741" y="1240745"/>
                  <a:pt x="0" y="1234127"/>
                  <a:pt x="0" y="1227227"/>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chemeClr val="tx1">
                <a:alpha val="25000"/>
              </a:schemeClr>
            </a:solidFill>
            <a:prstDash val="solid"/>
            <a:miter/>
          </a:ln>
        </p:spPr>
        <p:txBody>
          <a:bodyPr/>
          <a:lstStyle/>
          <a:p>
            <a:endParaRPr lang="en-US" dirty="0"/>
          </a:p>
        </p:txBody>
      </p:sp>
      <p:sp>
        <p:nvSpPr>
          <p:cNvPr id="25" name="Freeform 14">
            <a:extLst>
              <a:ext uri="{FF2B5EF4-FFF2-40B4-BE49-F238E27FC236}">
                <a16:creationId xmlns:a16="http://schemas.microsoft.com/office/drawing/2014/main" id="{00804E66-8D63-67DC-7134-72BCF0FF08D1}"/>
              </a:ext>
            </a:extLst>
          </p:cNvPr>
          <p:cNvSpPr/>
          <p:nvPr userDrawn="1"/>
        </p:nvSpPr>
        <p:spPr>
          <a:xfrm>
            <a:off x="4539688" y="1935876"/>
            <a:ext cx="761389" cy="761389"/>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21">
            <a:extLst>
              <a:ext uri="{FF2B5EF4-FFF2-40B4-BE49-F238E27FC236}">
                <a16:creationId xmlns:a16="http://schemas.microsoft.com/office/drawing/2014/main" id="{CFD99C15-B8B7-2495-90DA-0A25684E6953}"/>
              </a:ext>
            </a:extLst>
          </p:cNvPr>
          <p:cNvSpPr/>
          <p:nvPr userDrawn="1"/>
        </p:nvSpPr>
        <p:spPr>
          <a:xfrm>
            <a:off x="8131424" y="1935398"/>
            <a:ext cx="761389" cy="761389"/>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8" name="Text Placeholder 27">
            <a:extLst>
              <a:ext uri="{FF2B5EF4-FFF2-40B4-BE49-F238E27FC236}">
                <a16:creationId xmlns:a16="http://schemas.microsoft.com/office/drawing/2014/main" id="{CFB9B19A-EADF-B7D0-950E-0FC6F327362E}"/>
              </a:ext>
            </a:extLst>
          </p:cNvPr>
          <p:cNvSpPr>
            <a:spLocks noGrp="1"/>
          </p:cNvSpPr>
          <p:nvPr>
            <p:ph type="body" sz="quarter" idx="10" hasCustomPrompt="1"/>
          </p:nvPr>
        </p:nvSpPr>
        <p:spPr>
          <a:xfrm>
            <a:off x="1079086" y="3238524"/>
            <a:ext cx="2856102" cy="380951"/>
          </a:xfrm>
        </p:spPr>
        <p:txBody>
          <a:bodyPr>
            <a:noAutofit/>
          </a:bodyPr>
          <a:lstStyle>
            <a:lvl1pPr marL="0" indent="0" algn="l">
              <a:lnSpc>
                <a:spcPct val="100000"/>
              </a:lnSpc>
              <a:buNone/>
              <a:defRPr sz="2000">
                <a:latin typeface="Nunito" pitchFamily="2" charset="77"/>
              </a:defRPr>
            </a:lvl1pPr>
          </a:lstStyle>
          <a:p>
            <a:pPr lvl="0"/>
            <a:r>
              <a:rPr lang="en-US" dirty="0"/>
              <a:t>Title</a:t>
            </a:r>
          </a:p>
        </p:txBody>
      </p:sp>
      <p:sp>
        <p:nvSpPr>
          <p:cNvPr id="29" name="Text Placeholder 27">
            <a:extLst>
              <a:ext uri="{FF2B5EF4-FFF2-40B4-BE49-F238E27FC236}">
                <a16:creationId xmlns:a16="http://schemas.microsoft.com/office/drawing/2014/main" id="{DDDA45B9-7722-6F6E-0E5A-64E1BF711472}"/>
              </a:ext>
            </a:extLst>
          </p:cNvPr>
          <p:cNvSpPr>
            <a:spLocks noGrp="1"/>
          </p:cNvSpPr>
          <p:nvPr>
            <p:ph type="body" sz="quarter" idx="11" hasCustomPrompt="1"/>
          </p:nvPr>
        </p:nvSpPr>
        <p:spPr>
          <a:xfrm>
            <a:off x="4670698" y="3238524"/>
            <a:ext cx="2856102" cy="380951"/>
          </a:xfrm>
        </p:spPr>
        <p:txBody>
          <a:bodyPr>
            <a:noAutofit/>
          </a:bodyPr>
          <a:lstStyle>
            <a:lvl1pPr marL="0" indent="0" algn="l">
              <a:lnSpc>
                <a:spcPct val="100000"/>
              </a:lnSpc>
              <a:buNone/>
              <a:defRPr sz="2000">
                <a:latin typeface="Nunito" pitchFamily="2" charset="77"/>
              </a:defRPr>
            </a:lvl1pPr>
          </a:lstStyle>
          <a:p>
            <a:pPr lvl="0"/>
            <a:r>
              <a:rPr lang="en-US" dirty="0"/>
              <a:t>Title</a:t>
            </a:r>
          </a:p>
        </p:txBody>
      </p:sp>
      <p:sp>
        <p:nvSpPr>
          <p:cNvPr id="30" name="Text Placeholder 27">
            <a:extLst>
              <a:ext uri="{FF2B5EF4-FFF2-40B4-BE49-F238E27FC236}">
                <a16:creationId xmlns:a16="http://schemas.microsoft.com/office/drawing/2014/main" id="{3786595D-3E67-36BD-EF87-E3BAF44B5628}"/>
              </a:ext>
            </a:extLst>
          </p:cNvPr>
          <p:cNvSpPr>
            <a:spLocks noGrp="1"/>
          </p:cNvSpPr>
          <p:nvPr>
            <p:ph type="body" sz="quarter" idx="12" hasCustomPrompt="1"/>
          </p:nvPr>
        </p:nvSpPr>
        <p:spPr>
          <a:xfrm>
            <a:off x="8262311" y="3238524"/>
            <a:ext cx="2856102" cy="380951"/>
          </a:xfrm>
        </p:spPr>
        <p:txBody>
          <a:bodyPr>
            <a:noAutofit/>
          </a:bodyPr>
          <a:lstStyle>
            <a:lvl1pPr marL="0" indent="0" algn="l">
              <a:lnSpc>
                <a:spcPct val="100000"/>
              </a:lnSpc>
              <a:buNone/>
              <a:defRPr sz="2000">
                <a:latin typeface="Nunito" pitchFamily="2" charset="77"/>
              </a:defRPr>
            </a:lvl1pPr>
          </a:lstStyle>
          <a:p>
            <a:pPr lvl="0"/>
            <a:r>
              <a:rPr lang="en-US" dirty="0"/>
              <a:t>Title</a:t>
            </a:r>
          </a:p>
        </p:txBody>
      </p:sp>
      <p:sp>
        <p:nvSpPr>
          <p:cNvPr id="31" name="Text Placeholder 27">
            <a:extLst>
              <a:ext uri="{FF2B5EF4-FFF2-40B4-BE49-F238E27FC236}">
                <a16:creationId xmlns:a16="http://schemas.microsoft.com/office/drawing/2014/main" id="{80EA72CF-99A7-628E-AF2F-66B44444C1FE}"/>
              </a:ext>
            </a:extLst>
          </p:cNvPr>
          <p:cNvSpPr>
            <a:spLocks noGrp="1"/>
          </p:cNvSpPr>
          <p:nvPr>
            <p:ph type="body" sz="quarter" idx="13" hasCustomPrompt="1"/>
          </p:nvPr>
        </p:nvSpPr>
        <p:spPr>
          <a:xfrm>
            <a:off x="1079086" y="3775853"/>
            <a:ext cx="2856102" cy="711307"/>
          </a:xfrm>
        </p:spPr>
        <p:txBody>
          <a:bodyPr>
            <a:noAutofit/>
          </a:bodyPr>
          <a:lstStyle>
            <a:lvl1pPr marL="0" indent="0" algn="l">
              <a:lnSpc>
                <a:spcPts val="2400"/>
              </a:lnSpc>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b="0" i="0" dirty="0">
                <a:solidFill>
                  <a:srgbClr val="203B48"/>
                </a:solidFill>
                <a:effectLst/>
              </a:rPr>
              <a:t>Aenean lacinia </a:t>
            </a:r>
            <a:r>
              <a:rPr lang="en-US" b="0" i="0" dirty="0" err="1">
                <a:solidFill>
                  <a:srgbClr val="203B48"/>
                </a:solidFill>
                <a:effectLst/>
              </a:rPr>
              <a:t>bibendum</a:t>
            </a:r>
            <a:r>
              <a:rPr lang="en-US" b="0" i="0" dirty="0">
                <a:solidFill>
                  <a:srgbClr val="203B48"/>
                </a:solidFill>
                <a:effectLst/>
              </a:rPr>
              <a:t> </a:t>
            </a:r>
            <a:r>
              <a:rPr lang="en-US" b="0" i="0" dirty="0" err="1">
                <a:solidFill>
                  <a:srgbClr val="203B48"/>
                </a:solidFill>
                <a:effectLst/>
              </a:rPr>
              <a:t>nulla</a:t>
            </a:r>
            <a:r>
              <a:rPr lang="en-US" b="0" i="0" dirty="0">
                <a:solidFill>
                  <a:srgbClr val="203B48"/>
                </a:solidFill>
                <a:effectLst/>
              </a:rPr>
              <a:t> sed </a:t>
            </a:r>
            <a:r>
              <a:rPr lang="en-US" b="0" i="0" dirty="0" err="1">
                <a:solidFill>
                  <a:srgbClr val="203B48"/>
                </a:solidFill>
                <a:effectLst/>
              </a:rPr>
              <a:t>consectetur</a:t>
            </a:r>
            <a:r>
              <a:rPr lang="en-US" b="0" i="0" dirty="0">
                <a:solidFill>
                  <a:srgbClr val="203B48"/>
                </a:solidFill>
                <a:effectLst/>
              </a:rPr>
              <a:t>. </a:t>
            </a:r>
            <a:endParaRPr lang="en-US" dirty="0"/>
          </a:p>
        </p:txBody>
      </p:sp>
      <p:sp>
        <p:nvSpPr>
          <p:cNvPr id="32" name="Text Placeholder 27">
            <a:extLst>
              <a:ext uri="{FF2B5EF4-FFF2-40B4-BE49-F238E27FC236}">
                <a16:creationId xmlns:a16="http://schemas.microsoft.com/office/drawing/2014/main" id="{6272AE27-5047-C96A-AB59-73AA3234F1F2}"/>
              </a:ext>
            </a:extLst>
          </p:cNvPr>
          <p:cNvSpPr>
            <a:spLocks noGrp="1"/>
          </p:cNvSpPr>
          <p:nvPr>
            <p:ph type="body" sz="quarter" idx="14" hasCustomPrompt="1"/>
          </p:nvPr>
        </p:nvSpPr>
        <p:spPr>
          <a:xfrm>
            <a:off x="4661272" y="3775853"/>
            <a:ext cx="2856102" cy="711307"/>
          </a:xfrm>
        </p:spPr>
        <p:txBody>
          <a:bodyPr>
            <a:noAutofit/>
          </a:bodyPr>
          <a:lstStyle>
            <a:lvl1pPr marL="0" indent="0" algn="l">
              <a:lnSpc>
                <a:spcPts val="2400"/>
              </a:lnSpc>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b="0" i="0" dirty="0" err="1">
                <a:solidFill>
                  <a:srgbClr val="203B48"/>
                </a:solidFill>
                <a:effectLst/>
              </a:rPr>
              <a:t>Vivamus</a:t>
            </a:r>
            <a:r>
              <a:rPr lang="en-US" b="0" i="0" dirty="0">
                <a:solidFill>
                  <a:srgbClr val="203B48"/>
                </a:solidFill>
                <a:effectLst/>
              </a:rPr>
              <a:t> </a:t>
            </a:r>
            <a:r>
              <a:rPr lang="en-US" b="0" i="0" dirty="0" err="1">
                <a:solidFill>
                  <a:srgbClr val="203B48"/>
                </a:solidFill>
                <a:effectLst/>
              </a:rPr>
              <a:t>sagittis</a:t>
            </a:r>
            <a:r>
              <a:rPr lang="en-US" b="0" i="0" dirty="0">
                <a:solidFill>
                  <a:srgbClr val="203B48"/>
                </a:solidFill>
                <a:effectLst/>
              </a:rPr>
              <a:t> </a:t>
            </a:r>
            <a:r>
              <a:rPr lang="en-US" b="0" i="0" dirty="0" err="1">
                <a:solidFill>
                  <a:srgbClr val="203B48"/>
                </a:solidFill>
                <a:effectLst/>
              </a:rPr>
              <a:t>lacus</a:t>
            </a:r>
            <a:r>
              <a:rPr lang="en-US" b="0" i="0" dirty="0">
                <a:solidFill>
                  <a:srgbClr val="203B48"/>
                </a:solidFill>
                <a:effectLst/>
              </a:rPr>
              <a:t> vel </a:t>
            </a:r>
            <a:r>
              <a:rPr lang="en-US" b="0" i="0" dirty="0" err="1">
                <a:solidFill>
                  <a:srgbClr val="203B48"/>
                </a:solidFill>
                <a:effectLst/>
              </a:rPr>
              <a:t>augue</a:t>
            </a:r>
            <a:r>
              <a:rPr lang="en-US" b="0" i="0" dirty="0">
                <a:solidFill>
                  <a:srgbClr val="203B48"/>
                </a:solidFill>
                <a:effectLst/>
              </a:rPr>
              <a:t> </a:t>
            </a:r>
            <a:r>
              <a:rPr lang="en-US" b="0" i="0" dirty="0" err="1">
                <a:solidFill>
                  <a:srgbClr val="203B48"/>
                </a:solidFill>
                <a:effectLst/>
              </a:rPr>
              <a:t>laoreet</a:t>
            </a:r>
            <a:r>
              <a:rPr lang="en-US" b="0" i="0" dirty="0">
                <a:solidFill>
                  <a:srgbClr val="203B48"/>
                </a:solidFill>
                <a:effectLst/>
              </a:rPr>
              <a:t> </a:t>
            </a:r>
            <a:r>
              <a:rPr lang="en-US" b="0" i="0" dirty="0" err="1">
                <a:solidFill>
                  <a:srgbClr val="203B48"/>
                </a:solidFill>
                <a:effectLst/>
              </a:rPr>
              <a:t>rutrum</a:t>
            </a:r>
            <a:r>
              <a:rPr lang="en-US" b="0" i="0" dirty="0">
                <a:solidFill>
                  <a:srgbClr val="203B48"/>
                </a:solidFill>
                <a:effectLst/>
              </a:rPr>
              <a:t>.</a:t>
            </a:r>
            <a:endParaRPr lang="en-US" dirty="0"/>
          </a:p>
        </p:txBody>
      </p:sp>
      <p:sp>
        <p:nvSpPr>
          <p:cNvPr id="33" name="Text Placeholder 27">
            <a:extLst>
              <a:ext uri="{FF2B5EF4-FFF2-40B4-BE49-F238E27FC236}">
                <a16:creationId xmlns:a16="http://schemas.microsoft.com/office/drawing/2014/main" id="{150DC4AF-6EF4-2DD9-93E8-A397918D42D4}"/>
              </a:ext>
            </a:extLst>
          </p:cNvPr>
          <p:cNvSpPr>
            <a:spLocks noGrp="1"/>
          </p:cNvSpPr>
          <p:nvPr>
            <p:ph type="body" sz="quarter" idx="15" hasCustomPrompt="1"/>
          </p:nvPr>
        </p:nvSpPr>
        <p:spPr>
          <a:xfrm>
            <a:off x="8262312" y="3775853"/>
            <a:ext cx="2856102" cy="711307"/>
          </a:xfrm>
        </p:spPr>
        <p:txBody>
          <a:bodyPr>
            <a:noAutofit/>
          </a:bodyPr>
          <a:lstStyle>
            <a:lvl1pPr marL="0" indent="0" algn="l">
              <a:lnSpc>
                <a:spcPts val="2400"/>
              </a:lnSpc>
              <a:buNone/>
              <a:defRPr sz="1400">
                <a:latin typeface="Open Sans" panose="020B0606030504020204" pitchFamily="34" charset="0"/>
                <a:ea typeface="Open Sans" panose="020B0606030504020204" pitchFamily="34" charset="0"/>
                <a:cs typeface="Open Sans" panose="020B0606030504020204" pitchFamily="34" charset="0"/>
              </a:defRPr>
            </a:lvl1pPr>
          </a:lstStyle>
          <a:p>
            <a:pPr lvl="0"/>
            <a:r>
              <a:rPr lang="en-US" b="0" i="0" dirty="0" err="1">
                <a:solidFill>
                  <a:srgbClr val="203B48"/>
                </a:solidFill>
                <a:effectLst/>
              </a:rPr>
              <a:t>Etiam</a:t>
            </a:r>
            <a:r>
              <a:rPr lang="en-US" b="0" i="0" dirty="0">
                <a:solidFill>
                  <a:srgbClr val="203B48"/>
                </a:solidFill>
                <a:effectLst/>
              </a:rPr>
              <a:t> porta </a:t>
            </a:r>
            <a:r>
              <a:rPr lang="en-US" b="0" i="0" dirty="0" err="1">
                <a:solidFill>
                  <a:srgbClr val="203B48"/>
                </a:solidFill>
                <a:effectLst/>
              </a:rPr>
              <a:t>sem</a:t>
            </a:r>
            <a:r>
              <a:rPr lang="en-US" b="0" i="0" dirty="0">
                <a:solidFill>
                  <a:srgbClr val="203B48"/>
                </a:solidFill>
                <a:effectLst/>
              </a:rPr>
              <a:t> </a:t>
            </a:r>
            <a:r>
              <a:rPr lang="en-US" b="0" i="0" dirty="0" err="1">
                <a:solidFill>
                  <a:srgbClr val="203B48"/>
                </a:solidFill>
                <a:effectLst/>
              </a:rPr>
              <a:t>malesuada</a:t>
            </a:r>
            <a:r>
              <a:rPr lang="en-US" b="0" i="0" dirty="0">
                <a:solidFill>
                  <a:srgbClr val="203B48"/>
                </a:solidFill>
                <a:effectLst/>
              </a:rPr>
              <a:t> magna </a:t>
            </a:r>
            <a:r>
              <a:rPr lang="en-US" b="0" i="0" dirty="0" err="1">
                <a:solidFill>
                  <a:srgbClr val="203B48"/>
                </a:solidFill>
                <a:effectLst/>
              </a:rPr>
              <a:t>mollis</a:t>
            </a:r>
            <a:r>
              <a:rPr lang="en-US" b="0" i="0" dirty="0">
                <a:solidFill>
                  <a:srgbClr val="203B48"/>
                </a:solidFill>
                <a:effectLst/>
              </a:rPr>
              <a:t> </a:t>
            </a:r>
            <a:r>
              <a:rPr lang="en-US" b="0" i="0" dirty="0" err="1">
                <a:solidFill>
                  <a:srgbClr val="203B48"/>
                </a:solidFill>
                <a:effectLst/>
              </a:rPr>
              <a:t>euismod</a:t>
            </a:r>
            <a:r>
              <a:rPr lang="en-US" b="0" i="0" dirty="0">
                <a:solidFill>
                  <a:srgbClr val="203B48"/>
                </a:solidFill>
                <a:effectLst/>
              </a:rPr>
              <a:t>.</a:t>
            </a:r>
            <a:endParaRPr lang="en-US" dirty="0"/>
          </a:p>
        </p:txBody>
      </p:sp>
    </p:spTree>
    <p:extLst>
      <p:ext uri="{BB962C8B-B14F-4D97-AF65-F5344CB8AC3E}">
        <p14:creationId xmlns:p14="http://schemas.microsoft.com/office/powerpoint/2010/main" val="3473428591"/>
      </p:ext>
    </p:extLst>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C3BBE65-59C8-68D6-3212-24666F06EEE6}"/>
              </a:ext>
            </a:extLst>
          </p:cNvPr>
          <p:cNvSpPr/>
          <p:nvPr userDrawn="1"/>
        </p:nvSpPr>
        <p:spPr>
          <a:xfrm flipV="1">
            <a:off x="1" y="0"/>
            <a:ext cx="12192000" cy="2228850"/>
          </a:xfrm>
          <a:custGeom>
            <a:avLst/>
            <a:gdLst/>
            <a:ahLst/>
            <a:cxnLst/>
            <a:rect l="l" t="t" r="r" b="b"/>
            <a:pathLst>
              <a:path w="23748369" h="10231330">
                <a:moveTo>
                  <a:pt x="0" y="10231331"/>
                </a:moveTo>
                <a:lnTo>
                  <a:pt x="23748369" y="10231331"/>
                </a:lnTo>
                <a:lnTo>
                  <a:pt x="23748369" y="0"/>
                </a:lnTo>
                <a:lnTo>
                  <a:pt x="0" y="0"/>
                </a:lnTo>
                <a:lnTo>
                  <a:pt x="0" y="10231331"/>
                </a:lnTo>
                <a:close/>
              </a:path>
            </a:pathLst>
          </a:custGeom>
          <a:blipFill>
            <a:blip r:embed="rId2">
              <a:alphaModFix/>
              <a:extLst>
                <a:ext uri="{96DAC541-7B7A-43D3-8B79-37D633B846F1}">
                  <asvg:svgBlip xmlns:asvg="http://schemas.microsoft.com/office/drawing/2016/SVG/main" r:embed="rId3"/>
                </a:ext>
              </a:extLst>
            </a:blip>
            <a:stretch>
              <a:fillRect l="-5780" t="-1" r="-10639" b="-174357"/>
            </a:stretch>
          </a:blipFill>
        </p:spPr>
        <p:txBody>
          <a:bodyPr/>
          <a:lstStyle/>
          <a:p>
            <a:endParaRPr lang="en-US"/>
          </a:p>
        </p:txBody>
      </p:sp>
      <p:sp>
        <p:nvSpPr>
          <p:cNvPr id="2" name="Title 1">
            <a:extLst>
              <a:ext uri="{FF2B5EF4-FFF2-40B4-BE49-F238E27FC236}">
                <a16:creationId xmlns:a16="http://schemas.microsoft.com/office/drawing/2014/main" id="{010F36D6-97B6-B639-CE99-83C15123EB27}"/>
              </a:ext>
            </a:extLst>
          </p:cNvPr>
          <p:cNvSpPr>
            <a:spLocks noGrp="1"/>
          </p:cNvSpPr>
          <p:nvPr>
            <p:ph type="title" hasCustomPrompt="1"/>
          </p:nvPr>
        </p:nvSpPr>
        <p:spPr>
          <a:xfrm>
            <a:off x="838200" y="631596"/>
            <a:ext cx="10515600" cy="804568"/>
          </a:xfrm>
        </p:spPr>
        <p:txBody>
          <a:bodyPr/>
          <a:lstStyle>
            <a:lvl1pPr algn="ctr">
              <a:defRPr>
                <a:solidFill>
                  <a:schemeClr val="bg1"/>
                </a:solidFill>
              </a:defRPr>
            </a:lvl1pPr>
          </a:lstStyle>
          <a:p>
            <a:r>
              <a:rPr lang="en-US" dirty="0"/>
              <a:t>Sponsors</a:t>
            </a:r>
          </a:p>
        </p:txBody>
      </p:sp>
    </p:spTree>
    <p:extLst>
      <p:ext uri="{BB962C8B-B14F-4D97-AF65-F5344CB8AC3E}">
        <p14:creationId xmlns:p14="http://schemas.microsoft.com/office/powerpoint/2010/main" val="3414421225"/>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9724861"/>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0C9F-D6A0-3BAF-B557-54735B102FE1}"/>
              </a:ext>
            </a:extLst>
          </p:cNvPr>
          <p:cNvSpPr>
            <a:spLocks noGrp="1"/>
          </p:cNvSpPr>
          <p:nvPr>
            <p:ph type="title" hasCustomPrompt="1"/>
          </p:nvPr>
        </p:nvSpPr>
        <p:spPr>
          <a:xfrm>
            <a:off x="838200" y="2222501"/>
            <a:ext cx="4815348" cy="1520542"/>
          </a:xfrm>
        </p:spPr>
        <p:txBody>
          <a:bodyPr anchor="b">
            <a:noAutofit/>
          </a:bodyPr>
          <a:lstStyle>
            <a:lvl1pPr>
              <a:defRPr sz="4800">
                <a:solidFill>
                  <a:schemeClr val="accent2"/>
                </a:solidFill>
              </a:defRPr>
            </a:lvl1pPr>
          </a:lstStyle>
          <a:p>
            <a:r>
              <a:rPr lang="en-US" dirty="0"/>
              <a:t>Presentation Title</a:t>
            </a:r>
          </a:p>
        </p:txBody>
      </p:sp>
      <p:sp>
        <p:nvSpPr>
          <p:cNvPr id="10" name="Freeform 12">
            <a:extLst>
              <a:ext uri="{FF2B5EF4-FFF2-40B4-BE49-F238E27FC236}">
                <a16:creationId xmlns:a16="http://schemas.microsoft.com/office/drawing/2014/main" id="{8BB90636-F33E-7D73-DA66-CA3002BE056F}"/>
              </a:ext>
            </a:extLst>
          </p:cNvPr>
          <p:cNvSpPr/>
          <p:nvPr userDrawn="1"/>
        </p:nvSpPr>
        <p:spPr>
          <a:xfrm>
            <a:off x="838200" y="559682"/>
            <a:ext cx="2489820" cy="810323"/>
          </a:xfrm>
          <a:custGeom>
            <a:avLst/>
            <a:gdLst/>
            <a:ahLst/>
            <a:cxnLst/>
            <a:rect l="l" t="t" r="r" b="b"/>
            <a:pathLst>
              <a:path w="9140160" h="2974706">
                <a:moveTo>
                  <a:pt x="0" y="0"/>
                </a:moveTo>
                <a:lnTo>
                  <a:pt x="9140160" y="0"/>
                </a:lnTo>
                <a:lnTo>
                  <a:pt x="9140160" y="2974707"/>
                </a:lnTo>
                <a:lnTo>
                  <a:pt x="0" y="29747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7B82447E-18A4-2DD4-7E66-3E48DF019703}"/>
              </a:ext>
            </a:extLst>
          </p:cNvPr>
          <p:cNvSpPr/>
          <p:nvPr userDrawn="1"/>
        </p:nvSpPr>
        <p:spPr>
          <a:xfrm rot="5393455" flipH="1" flipV="1">
            <a:off x="7010390" y="1676363"/>
            <a:ext cx="6852649" cy="3510572"/>
          </a:xfrm>
          <a:custGeom>
            <a:avLst/>
            <a:gdLst/>
            <a:ahLst/>
            <a:cxnLst/>
            <a:rect l="l" t="t" r="r" b="b"/>
            <a:pathLst>
              <a:path w="19895104" h="8571257">
                <a:moveTo>
                  <a:pt x="19895104" y="8571257"/>
                </a:moveTo>
                <a:lnTo>
                  <a:pt x="0" y="8571257"/>
                </a:lnTo>
                <a:lnTo>
                  <a:pt x="0" y="0"/>
                </a:lnTo>
                <a:lnTo>
                  <a:pt x="19895104" y="0"/>
                </a:lnTo>
                <a:lnTo>
                  <a:pt x="19895104" y="8571257"/>
                </a:lnTo>
                <a:close/>
              </a:path>
            </a:pathLst>
          </a:custGeom>
          <a:blipFill>
            <a:blip r:embed="rId4">
              <a:extLst>
                <a:ext uri="{96DAC541-7B7A-43D3-8B79-37D633B846F1}">
                  <asvg:svgBlip xmlns:asvg="http://schemas.microsoft.com/office/drawing/2016/SVG/main" r:embed="rId5"/>
                </a:ext>
              </a:extLst>
            </a:blip>
            <a:stretch>
              <a:fillRect l="-54292" b="-29754"/>
            </a:stretch>
          </a:blipFill>
        </p:spPr>
        <p:txBody>
          <a:bodyPr/>
          <a:lstStyle/>
          <a:p>
            <a:endParaRPr lang="en-US" dirty="0"/>
          </a:p>
        </p:txBody>
      </p:sp>
      <p:sp>
        <p:nvSpPr>
          <p:cNvPr id="16" name="Text Placeholder 15">
            <a:extLst>
              <a:ext uri="{FF2B5EF4-FFF2-40B4-BE49-F238E27FC236}">
                <a16:creationId xmlns:a16="http://schemas.microsoft.com/office/drawing/2014/main" id="{6CC3481F-526E-0434-7FA8-D870D7707CC0}"/>
              </a:ext>
            </a:extLst>
          </p:cNvPr>
          <p:cNvSpPr>
            <a:spLocks noGrp="1"/>
          </p:cNvSpPr>
          <p:nvPr>
            <p:ph type="body" sz="quarter" idx="11" hasCustomPrompt="1"/>
          </p:nvPr>
        </p:nvSpPr>
        <p:spPr>
          <a:xfrm>
            <a:off x="838199" y="3865215"/>
            <a:ext cx="4815347" cy="826373"/>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FFFFFF"/>
                </a:solidFill>
                <a:effectLst/>
              </a:rPr>
              <a:t>Subtext </a:t>
            </a:r>
            <a:r>
              <a:rPr lang="en-US" b="0" i="0" dirty="0" err="1">
                <a:solidFill>
                  <a:srgbClr val="FFFFFF"/>
                </a:solidFill>
                <a:effectLst/>
              </a:rPr>
              <a:t>Nibh</a:t>
            </a:r>
            <a:r>
              <a:rPr lang="en-US" b="0" i="0" dirty="0">
                <a:solidFill>
                  <a:srgbClr val="FFFFFF"/>
                </a:solidFill>
                <a:effectLst/>
              </a:rPr>
              <a:t> Purus </a:t>
            </a:r>
            <a:r>
              <a:rPr lang="en-US" b="0" i="0" dirty="0" err="1">
                <a:solidFill>
                  <a:srgbClr val="FFFFFF"/>
                </a:solidFill>
                <a:effectLst/>
              </a:rPr>
              <a:t>Nullam</a:t>
            </a:r>
            <a:endParaRPr lang="en-US" b="0" i="0" dirty="0">
              <a:solidFill>
                <a:srgbClr val="FFFFFF"/>
              </a:solidFill>
              <a:effectLst/>
            </a:endParaRPr>
          </a:p>
        </p:txBody>
      </p:sp>
      <p:sp>
        <p:nvSpPr>
          <p:cNvPr id="17" name="Picture Placeholder 30">
            <a:extLst>
              <a:ext uri="{FF2B5EF4-FFF2-40B4-BE49-F238E27FC236}">
                <a16:creationId xmlns:a16="http://schemas.microsoft.com/office/drawing/2014/main" id="{D2F5A610-9EC9-A752-8C80-43C37D7717D5}"/>
              </a:ext>
            </a:extLst>
          </p:cNvPr>
          <p:cNvSpPr>
            <a:spLocks noGrp="1"/>
          </p:cNvSpPr>
          <p:nvPr>
            <p:ph type="pic" sz="quarter" idx="18"/>
          </p:nvPr>
        </p:nvSpPr>
        <p:spPr>
          <a:xfrm>
            <a:off x="6538454" y="914400"/>
            <a:ext cx="5029200" cy="5029200"/>
          </a:xfrm>
          <a:prstGeom prst="ellipse">
            <a:avLst/>
          </a:prstGeom>
          <a:solidFill>
            <a:schemeClr val="accent2"/>
          </a:solidFill>
        </p:spPr>
        <p:txBody>
          <a:bodyPr anchor="ctr"/>
          <a:lstStyle>
            <a:lvl1pPr marL="0" indent="0" algn="ctr">
              <a:buNone/>
              <a:defRPr/>
            </a:lvl1pPr>
          </a:lstStyle>
          <a:p>
            <a:r>
              <a:rPr lang="en-US"/>
              <a:t>Click icon to add picture</a:t>
            </a:r>
          </a:p>
        </p:txBody>
      </p:sp>
      <p:sp>
        <p:nvSpPr>
          <p:cNvPr id="4" name="Text Placeholder 3">
            <a:extLst>
              <a:ext uri="{FF2B5EF4-FFF2-40B4-BE49-F238E27FC236}">
                <a16:creationId xmlns:a16="http://schemas.microsoft.com/office/drawing/2014/main" id="{B658CD6E-8B1B-679B-F45D-BB8072CBF87D}"/>
              </a:ext>
            </a:extLst>
          </p:cNvPr>
          <p:cNvSpPr>
            <a:spLocks noGrp="1"/>
          </p:cNvSpPr>
          <p:nvPr>
            <p:ph type="body" sz="quarter" idx="19" hasCustomPrompt="1"/>
          </p:nvPr>
        </p:nvSpPr>
        <p:spPr>
          <a:xfrm>
            <a:off x="838200" y="5910166"/>
            <a:ext cx="4815346" cy="328087"/>
          </a:xfrm>
        </p:spPr>
        <p:txBody>
          <a:bodyPr anchor="b">
            <a:noAutofit/>
          </a:bodyPr>
          <a:lstStyle>
            <a:lvl1pPr marL="0" indent="0">
              <a:buNone/>
              <a:defRPr sz="1600"/>
            </a:lvl1pPr>
          </a:lstStyle>
          <a:p>
            <a:pPr lvl="0"/>
            <a:r>
              <a:rPr lang="en-US" dirty="0"/>
              <a:t>Date</a:t>
            </a:r>
          </a:p>
        </p:txBody>
      </p:sp>
    </p:spTree>
    <p:extLst>
      <p:ext uri="{BB962C8B-B14F-4D97-AF65-F5344CB8AC3E}">
        <p14:creationId xmlns:p14="http://schemas.microsoft.com/office/powerpoint/2010/main" val="1958455082"/>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E748-94F8-0E54-5379-E4D22AC09692}"/>
              </a:ext>
            </a:extLst>
          </p:cNvPr>
          <p:cNvSpPr>
            <a:spLocks noGrp="1"/>
          </p:cNvSpPr>
          <p:nvPr>
            <p:ph type="title" hasCustomPrompt="1"/>
          </p:nvPr>
        </p:nvSpPr>
        <p:spPr>
          <a:xfrm>
            <a:off x="831850" y="722603"/>
            <a:ext cx="4301626" cy="1955718"/>
          </a:xfrm>
        </p:spPr>
        <p:txBody>
          <a:bodyPr anchor="b">
            <a:noAutofit/>
          </a:bodyPr>
          <a:lstStyle>
            <a:lvl1pPr>
              <a:defRPr sz="6000" b="1"/>
            </a:lvl1pPr>
          </a:lstStyle>
          <a:p>
            <a:r>
              <a:rPr lang="en-US" dirty="0"/>
              <a:t>Table of Contents</a:t>
            </a:r>
          </a:p>
        </p:txBody>
      </p:sp>
      <p:sp>
        <p:nvSpPr>
          <p:cNvPr id="3" name="Text Placeholder 2">
            <a:extLst>
              <a:ext uri="{FF2B5EF4-FFF2-40B4-BE49-F238E27FC236}">
                <a16:creationId xmlns:a16="http://schemas.microsoft.com/office/drawing/2014/main" id="{19E6B0F2-A69F-5646-A8C4-53CB988A0975}"/>
              </a:ext>
            </a:extLst>
          </p:cNvPr>
          <p:cNvSpPr>
            <a:spLocks noGrp="1"/>
          </p:cNvSpPr>
          <p:nvPr>
            <p:ph type="body" idx="1" hasCustomPrompt="1"/>
          </p:nvPr>
        </p:nvSpPr>
        <p:spPr>
          <a:xfrm>
            <a:off x="831849" y="3429001"/>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01</a:t>
            </a:r>
          </a:p>
        </p:txBody>
      </p:sp>
      <p:sp>
        <p:nvSpPr>
          <p:cNvPr id="7" name="Freeform 27">
            <a:extLst>
              <a:ext uri="{FF2B5EF4-FFF2-40B4-BE49-F238E27FC236}">
                <a16:creationId xmlns:a16="http://schemas.microsoft.com/office/drawing/2014/main" id="{49F02145-E729-6315-73DA-6F27BFD8D85F}"/>
              </a:ext>
            </a:extLst>
          </p:cNvPr>
          <p:cNvSpPr/>
          <p:nvPr userDrawn="1"/>
        </p:nvSpPr>
        <p:spPr>
          <a:xfrm rot="-7517194">
            <a:off x="8008046" y="-2243658"/>
            <a:ext cx="3509729" cy="4142385"/>
          </a:xfrm>
          <a:custGeom>
            <a:avLst/>
            <a:gdLst/>
            <a:ahLst/>
            <a:cxnLst/>
            <a:rect l="l" t="t" r="r" b="b"/>
            <a:pathLst>
              <a:path w="5050090" h="5960407">
                <a:moveTo>
                  <a:pt x="0" y="0"/>
                </a:moveTo>
                <a:lnTo>
                  <a:pt x="5050090" y="0"/>
                </a:lnTo>
                <a:lnTo>
                  <a:pt x="5050090" y="5960407"/>
                </a:lnTo>
                <a:lnTo>
                  <a:pt x="0" y="5960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 Placeholder 2">
            <a:extLst>
              <a:ext uri="{FF2B5EF4-FFF2-40B4-BE49-F238E27FC236}">
                <a16:creationId xmlns:a16="http://schemas.microsoft.com/office/drawing/2014/main" id="{F2F4C1E9-9C93-D875-BBAA-09FA06763CD8}"/>
              </a:ext>
            </a:extLst>
          </p:cNvPr>
          <p:cNvSpPr>
            <a:spLocks noGrp="1"/>
          </p:cNvSpPr>
          <p:nvPr>
            <p:ph type="body" idx="10" hasCustomPrompt="1"/>
          </p:nvPr>
        </p:nvSpPr>
        <p:spPr>
          <a:xfrm>
            <a:off x="831849" y="4084430"/>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10" name="Text Placeholder 2">
            <a:extLst>
              <a:ext uri="{FF2B5EF4-FFF2-40B4-BE49-F238E27FC236}">
                <a16:creationId xmlns:a16="http://schemas.microsoft.com/office/drawing/2014/main" id="{4599C3CD-5AC0-BF95-8470-FB8C602498A1}"/>
              </a:ext>
            </a:extLst>
          </p:cNvPr>
          <p:cNvSpPr>
            <a:spLocks noGrp="1"/>
          </p:cNvSpPr>
          <p:nvPr>
            <p:ph type="body" idx="11" hasCustomPrompt="1"/>
          </p:nvPr>
        </p:nvSpPr>
        <p:spPr>
          <a:xfrm>
            <a:off x="3414630" y="3429001"/>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02</a:t>
            </a:r>
          </a:p>
        </p:txBody>
      </p:sp>
      <p:sp>
        <p:nvSpPr>
          <p:cNvPr id="11" name="Text Placeholder 2">
            <a:extLst>
              <a:ext uri="{FF2B5EF4-FFF2-40B4-BE49-F238E27FC236}">
                <a16:creationId xmlns:a16="http://schemas.microsoft.com/office/drawing/2014/main" id="{09CDA5AB-EBFD-1B8D-E4BE-4E941638F0C9}"/>
              </a:ext>
            </a:extLst>
          </p:cNvPr>
          <p:cNvSpPr>
            <a:spLocks noGrp="1"/>
          </p:cNvSpPr>
          <p:nvPr>
            <p:ph type="body" idx="12" hasCustomPrompt="1"/>
          </p:nvPr>
        </p:nvSpPr>
        <p:spPr>
          <a:xfrm>
            <a:off x="3414630" y="4084430"/>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14" name="Text Placeholder 2">
            <a:extLst>
              <a:ext uri="{FF2B5EF4-FFF2-40B4-BE49-F238E27FC236}">
                <a16:creationId xmlns:a16="http://schemas.microsoft.com/office/drawing/2014/main" id="{DAC870FC-3359-387E-E9CD-FB1E9DAFF3F2}"/>
              </a:ext>
            </a:extLst>
          </p:cNvPr>
          <p:cNvSpPr>
            <a:spLocks noGrp="1"/>
          </p:cNvSpPr>
          <p:nvPr>
            <p:ph type="body" idx="13" hasCustomPrompt="1"/>
          </p:nvPr>
        </p:nvSpPr>
        <p:spPr>
          <a:xfrm>
            <a:off x="5997411" y="3429001"/>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03</a:t>
            </a:r>
          </a:p>
        </p:txBody>
      </p:sp>
      <p:sp>
        <p:nvSpPr>
          <p:cNvPr id="15" name="Text Placeholder 2">
            <a:extLst>
              <a:ext uri="{FF2B5EF4-FFF2-40B4-BE49-F238E27FC236}">
                <a16:creationId xmlns:a16="http://schemas.microsoft.com/office/drawing/2014/main" id="{165E7CC3-C74D-82B6-4F4E-91E36E2DF1C5}"/>
              </a:ext>
            </a:extLst>
          </p:cNvPr>
          <p:cNvSpPr>
            <a:spLocks noGrp="1"/>
          </p:cNvSpPr>
          <p:nvPr>
            <p:ph type="body" idx="14" hasCustomPrompt="1"/>
          </p:nvPr>
        </p:nvSpPr>
        <p:spPr>
          <a:xfrm>
            <a:off x="5997411" y="4084430"/>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16" name="Text Placeholder 2">
            <a:extLst>
              <a:ext uri="{FF2B5EF4-FFF2-40B4-BE49-F238E27FC236}">
                <a16:creationId xmlns:a16="http://schemas.microsoft.com/office/drawing/2014/main" id="{BE7EB68F-1466-32AF-8EA7-60BB3586BB50}"/>
              </a:ext>
            </a:extLst>
          </p:cNvPr>
          <p:cNvSpPr>
            <a:spLocks noGrp="1"/>
          </p:cNvSpPr>
          <p:nvPr>
            <p:ph type="body" idx="15" hasCustomPrompt="1"/>
          </p:nvPr>
        </p:nvSpPr>
        <p:spPr>
          <a:xfrm>
            <a:off x="8580192" y="3429001"/>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04</a:t>
            </a:r>
          </a:p>
        </p:txBody>
      </p:sp>
      <p:sp>
        <p:nvSpPr>
          <p:cNvPr id="17" name="Text Placeholder 2">
            <a:extLst>
              <a:ext uri="{FF2B5EF4-FFF2-40B4-BE49-F238E27FC236}">
                <a16:creationId xmlns:a16="http://schemas.microsoft.com/office/drawing/2014/main" id="{DBAB8E74-8418-91D5-C6AD-6DB4933176CA}"/>
              </a:ext>
            </a:extLst>
          </p:cNvPr>
          <p:cNvSpPr>
            <a:spLocks noGrp="1"/>
          </p:cNvSpPr>
          <p:nvPr>
            <p:ph type="body" idx="16" hasCustomPrompt="1"/>
          </p:nvPr>
        </p:nvSpPr>
        <p:spPr>
          <a:xfrm>
            <a:off x="8580192" y="4084430"/>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26" name="Text Placeholder 2">
            <a:extLst>
              <a:ext uri="{FF2B5EF4-FFF2-40B4-BE49-F238E27FC236}">
                <a16:creationId xmlns:a16="http://schemas.microsoft.com/office/drawing/2014/main" id="{5CDC2A33-C450-0B69-CCE4-3174996A4544}"/>
              </a:ext>
            </a:extLst>
          </p:cNvPr>
          <p:cNvSpPr>
            <a:spLocks noGrp="1"/>
          </p:cNvSpPr>
          <p:nvPr>
            <p:ph type="body" idx="17" hasCustomPrompt="1"/>
          </p:nvPr>
        </p:nvSpPr>
        <p:spPr>
          <a:xfrm>
            <a:off x="831849" y="4969044"/>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05</a:t>
            </a:r>
          </a:p>
        </p:txBody>
      </p:sp>
      <p:sp>
        <p:nvSpPr>
          <p:cNvPr id="27" name="Text Placeholder 2">
            <a:extLst>
              <a:ext uri="{FF2B5EF4-FFF2-40B4-BE49-F238E27FC236}">
                <a16:creationId xmlns:a16="http://schemas.microsoft.com/office/drawing/2014/main" id="{7DD0D142-C246-2CD0-5E25-447DF79AC17E}"/>
              </a:ext>
            </a:extLst>
          </p:cNvPr>
          <p:cNvSpPr>
            <a:spLocks noGrp="1"/>
          </p:cNvSpPr>
          <p:nvPr>
            <p:ph type="body" idx="18" hasCustomPrompt="1"/>
          </p:nvPr>
        </p:nvSpPr>
        <p:spPr>
          <a:xfrm>
            <a:off x="831849" y="5624473"/>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28" name="Text Placeholder 2">
            <a:extLst>
              <a:ext uri="{FF2B5EF4-FFF2-40B4-BE49-F238E27FC236}">
                <a16:creationId xmlns:a16="http://schemas.microsoft.com/office/drawing/2014/main" id="{36A4075E-1355-8AB6-BCE5-DB954F860D84}"/>
              </a:ext>
            </a:extLst>
          </p:cNvPr>
          <p:cNvSpPr>
            <a:spLocks noGrp="1"/>
          </p:cNvSpPr>
          <p:nvPr>
            <p:ph type="body" idx="19" hasCustomPrompt="1"/>
          </p:nvPr>
        </p:nvSpPr>
        <p:spPr>
          <a:xfrm>
            <a:off x="3414630" y="4969044"/>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06</a:t>
            </a:r>
          </a:p>
        </p:txBody>
      </p:sp>
      <p:sp>
        <p:nvSpPr>
          <p:cNvPr id="29" name="Text Placeholder 2">
            <a:extLst>
              <a:ext uri="{FF2B5EF4-FFF2-40B4-BE49-F238E27FC236}">
                <a16:creationId xmlns:a16="http://schemas.microsoft.com/office/drawing/2014/main" id="{ADF97359-71B3-FFBC-E4F6-12CDA6B72443}"/>
              </a:ext>
            </a:extLst>
          </p:cNvPr>
          <p:cNvSpPr>
            <a:spLocks noGrp="1"/>
          </p:cNvSpPr>
          <p:nvPr>
            <p:ph type="body" idx="20" hasCustomPrompt="1"/>
          </p:nvPr>
        </p:nvSpPr>
        <p:spPr>
          <a:xfrm>
            <a:off x="3414630" y="5624473"/>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30" name="Text Placeholder 2">
            <a:extLst>
              <a:ext uri="{FF2B5EF4-FFF2-40B4-BE49-F238E27FC236}">
                <a16:creationId xmlns:a16="http://schemas.microsoft.com/office/drawing/2014/main" id="{55CD5EFD-9D25-F6AD-2A03-F1AD8AED5033}"/>
              </a:ext>
            </a:extLst>
          </p:cNvPr>
          <p:cNvSpPr>
            <a:spLocks noGrp="1"/>
          </p:cNvSpPr>
          <p:nvPr>
            <p:ph type="body" idx="21" hasCustomPrompt="1"/>
          </p:nvPr>
        </p:nvSpPr>
        <p:spPr>
          <a:xfrm>
            <a:off x="5997411" y="4969044"/>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07</a:t>
            </a:r>
          </a:p>
        </p:txBody>
      </p:sp>
      <p:sp>
        <p:nvSpPr>
          <p:cNvPr id="31" name="Text Placeholder 2">
            <a:extLst>
              <a:ext uri="{FF2B5EF4-FFF2-40B4-BE49-F238E27FC236}">
                <a16:creationId xmlns:a16="http://schemas.microsoft.com/office/drawing/2014/main" id="{2104B1AD-ECD0-2C0C-99CE-E0FB60B96360}"/>
              </a:ext>
            </a:extLst>
          </p:cNvPr>
          <p:cNvSpPr>
            <a:spLocks noGrp="1"/>
          </p:cNvSpPr>
          <p:nvPr>
            <p:ph type="body" idx="22" hasCustomPrompt="1"/>
          </p:nvPr>
        </p:nvSpPr>
        <p:spPr>
          <a:xfrm>
            <a:off x="5997411" y="5624473"/>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
        <p:nvSpPr>
          <p:cNvPr id="32" name="Text Placeholder 2">
            <a:extLst>
              <a:ext uri="{FF2B5EF4-FFF2-40B4-BE49-F238E27FC236}">
                <a16:creationId xmlns:a16="http://schemas.microsoft.com/office/drawing/2014/main" id="{A155F3C1-611A-6159-16C6-3136FCDCA253}"/>
              </a:ext>
            </a:extLst>
          </p:cNvPr>
          <p:cNvSpPr>
            <a:spLocks noGrp="1"/>
          </p:cNvSpPr>
          <p:nvPr>
            <p:ph type="body" idx="23" hasCustomPrompt="1"/>
          </p:nvPr>
        </p:nvSpPr>
        <p:spPr>
          <a:xfrm>
            <a:off x="8580192" y="4969044"/>
            <a:ext cx="1718845" cy="733216"/>
          </a:xfrm>
        </p:spPr>
        <p:txBody>
          <a:bodyPr anchor="b">
            <a:noAutofit/>
          </a:bodyPr>
          <a:lstStyle>
            <a:lvl1pPr marL="0" indent="0">
              <a:lnSpc>
                <a:spcPct val="100000"/>
              </a:lnSpc>
              <a:buNone/>
              <a:defRPr sz="4000" b="1">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08</a:t>
            </a:r>
          </a:p>
        </p:txBody>
      </p:sp>
      <p:sp>
        <p:nvSpPr>
          <p:cNvPr id="33" name="Text Placeholder 2">
            <a:extLst>
              <a:ext uri="{FF2B5EF4-FFF2-40B4-BE49-F238E27FC236}">
                <a16:creationId xmlns:a16="http://schemas.microsoft.com/office/drawing/2014/main" id="{144D1E50-D408-6F66-58B2-691A4C531C01}"/>
              </a:ext>
            </a:extLst>
          </p:cNvPr>
          <p:cNvSpPr>
            <a:spLocks noGrp="1"/>
          </p:cNvSpPr>
          <p:nvPr>
            <p:ph type="body" idx="24" hasCustomPrompt="1"/>
          </p:nvPr>
        </p:nvSpPr>
        <p:spPr>
          <a:xfrm>
            <a:off x="8580192" y="5624473"/>
            <a:ext cx="1718845" cy="383590"/>
          </a:xfrm>
        </p:spPr>
        <p:txBody>
          <a:bodyPr anchor="t">
            <a:noAutofit/>
          </a:bodyPr>
          <a:lstStyle>
            <a:lvl1pPr marL="0" indent="0">
              <a:buNone/>
              <a:defRPr sz="1600" b="0">
                <a:solidFill>
                  <a:schemeClr val="tx1"/>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Section</a:t>
            </a:r>
          </a:p>
        </p:txBody>
      </p:sp>
    </p:spTree>
    <p:extLst>
      <p:ext uri="{BB962C8B-B14F-4D97-AF65-F5344CB8AC3E}">
        <p14:creationId xmlns:p14="http://schemas.microsoft.com/office/powerpoint/2010/main" val="487035229"/>
      </p:ext>
    </p:extLst>
  </p:cSld>
  <p:clrMapOvr>
    <a:overrideClrMapping bg1="lt1" tx1="dk1" bg2="lt2" tx2="dk2" accent1="accent1" accent2="accent2" accent3="accent3" accent4="accent4" accent5="accent5" accent6="accent6" hlink="hlink" folHlink="folHlink"/>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6ACB-A3AC-67ED-8393-A42363B59EE1}"/>
              </a:ext>
            </a:extLst>
          </p:cNvPr>
          <p:cNvSpPr>
            <a:spLocks noGrp="1"/>
          </p:cNvSpPr>
          <p:nvPr>
            <p:ph type="title" hasCustomPrompt="1"/>
          </p:nvPr>
        </p:nvSpPr>
        <p:spPr>
          <a:xfrm>
            <a:off x="838199" y="681037"/>
            <a:ext cx="6140115" cy="1009651"/>
          </a:xfrm>
        </p:spPr>
        <p:txBody>
          <a:bodyPr>
            <a:normAutofit/>
          </a:bodyPr>
          <a:lstStyle>
            <a:lvl1pPr>
              <a:defRPr sz="4000"/>
            </a:lvl1pPr>
          </a:lstStyle>
          <a:p>
            <a:r>
              <a:rPr lang="en-US" dirty="0"/>
              <a:t>Title</a:t>
            </a:r>
          </a:p>
        </p:txBody>
      </p:sp>
      <p:sp>
        <p:nvSpPr>
          <p:cNvPr id="8" name="Freeform 2">
            <a:extLst>
              <a:ext uri="{FF2B5EF4-FFF2-40B4-BE49-F238E27FC236}">
                <a16:creationId xmlns:a16="http://schemas.microsoft.com/office/drawing/2014/main" id="{E50C4A0C-6337-7C74-B585-E187E404F47B}"/>
              </a:ext>
            </a:extLst>
          </p:cNvPr>
          <p:cNvSpPr/>
          <p:nvPr userDrawn="1"/>
        </p:nvSpPr>
        <p:spPr>
          <a:xfrm rot="263098">
            <a:off x="3970903" y="-416185"/>
            <a:ext cx="10525681" cy="2041728"/>
          </a:xfrm>
          <a:custGeom>
            <a:avLst/>
            <a:gdLst/>
            <a:ahLst/>
            <a:cxnLst/>
            <a:rect l="l" t="t" r="r" b="b"/>
            <a:pathLst>
              <a:path w="12179353" h="2362501">
                <a:moveTo>
                  <a:pt x="0" y="0"/>
                </a:moveTo>
                <a:lnTo>
                  <a:pt x="12179352" y="0"/>
                </a:lnTo>
                <a:lnTo>
                  <a:pt x="12179352" y="2362500"/>
                </a:lnTo>
                <a:lnTo>
                  <a:pt x="0" y="2362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 Placeholder 15">
            <a:extLst>
              <a:ext uri="{FF2B5EF4-FFF2-40B4-BE49-F238E27FC236}">
                <a16:creationId xmlns:a16="http://schemas.microsoft.com/office/drawing/2014/main" id="{7EADCD05-3BA5-AE8E-5B7B-A6051D5872D3}"/>
              </a:ext>
            </a:extLst>
          </p:cNvPr>
          <p:cNvSpPr>
            <a:spLocks noGrp="1"/>
          </p:cNvSpPr>
          <p:nvPr>
            <p:ph type="body" sz="quarter" idx="11" hasCustomPrompt="1"/>
          </p:nvPr>
        </p:nvSpPr>
        <p:spPr>
          <a:xfrm>
            <a:off x="838200" y="2024939"/>
            <a:ext cx="6140116" cy="1942887"/>
          </a:xfrm>
        </p:spPr>
        <p:txBody>
          <a:bodyPr>
            <a:normAutofit/>
          </a:bodyPr>
          <a:lstStyle>
            <a:lvl1pPr marL="0" indent="0">
              <a:lnSpc>
                <a:spcPct val="100000"/>
              </a:lnSpc>
              <a:buNone/>
              <a:defRPr sz="2000"/>
            </a:lvl1pPr>
            <a:lvl2pPr marL="457200" indent="0">
              <a:buNone/>
              <a:defRPr/>
            </a:lvl2pPr>
          </a:lstStyle>
          <a:p>
            <a:pPr algn="l">
              <a:lnSpc>
                <a:spcPts val="3600"/>
              </a:lnSpc>
            </a:pPr>
            <a:r>
              <a:rPr lang="en-US" sz="2000" dirty="0">
                <a:solidFill>
                  <a:srgbClr val="203B48"/>
                </a:solidFill>
                <a:latin typeface="Open Sans"/>
                <a:ea typeface="Open Sans"/>
                <a:cs typeface="Open Sans"/>
                <a:sym typeface="Open Sans"/>
              </a:rPr>
              <a:t>Aenean lacinia </a:t>
            </a:r>
            <a:r>
              <a:rPr lang="en-US" sz="2000" dirty="0" err="1">
                <a:solidFill>
                  <a:srgbClr val="203B48"/>
                </a:solidFill>
                <a:latin typeface="Open Sans"/>
                <a:ea typeface="Open Sans"/>
                <a:cs typeface="Open Sans"/>
                <a:sym typeface="Open Sans"/>
              </a:rPr>
              <a:t>bibendum</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nulla</a:t>
            </a:r>
            <a:r>
              <a:rPr lang="en-US" sz="2000" dirty="0">
                <a:solidFill>
                  <a:srgbClr val="203B48"/>
                </a:solidFill>
                <a:latin typeface="Open Sans"/>
                <a:ea typeface="Open Sans"/>
                <a:cs typeface="Open Sans"/>
                <a:sym typeface="Open Sans"/>
              </a:rPr>
              <a:t> sed </a:t>
            </a:r>
            <a:r>
              <a:rPr lang="en-US" sz="2000" dirty="0" err="1">
                <a:solidFill>
                  <a:srgbClr val="203B48"/>
                </a:solidFill>
                <a:latin typeface="Open Sans"/>
                <a:ea typeface="Open Sans"/>
                <a:cs typeface="Open Sans"/>
                <a:sym typeface="Open Sans"/>
              </a:rPr>
              <a:t>consectetur</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Etiam</a:t>
            </a:r>
            <a:r>
              <a:rPr lang="en-US" sz="2000" dirty="0">
                <a:solidFill>
                  <a:srgbClr val="203B48"/>
                </a:solidFill>
                <a:latin typeface="Open Sans"/>
                <a:ea typeface="Open Sans"/>
                <a:cs typeface="Open Sans"/>
                <a:sym typeface="Open Sans"/>
              </a:rPr>
              <a:t> porta </a:t>
            </a:r>
            <a:r>
              <a:rPr lang="en-US" sz="2000" dirty="0" err="1">
                <a:solidFill>
                  <a:srgbClr val="203B48"/>
                </a:solidFill>
                <a:latin typeface="Open Sans"/>
                <a:ea typeface="Open Sans"/>
                <a:cs typeface="Open Sans"/>
                <a:sym typeface="Open Sans"/>
              </a:rPr>
              <a:t>sem</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malesuada</a:t>
            </a:r>
            <a:r>
              <a:rPr lang="en-US" sz="2000" dirty="0">
                <a:solidFill>
                  <a:srgbClr val="203B48"/>
                </a:solidFill>
                <a:latin typeface="Open Sans"/>
                <a:ea typeface="Open Sans"/>
                <a:cs typeface="Open Sans"/>
                <a:sym typeface="Open Sans"/>
              </a:rPr>
              <a:t> magna </a:t>
            </a:r>
            <a:r>
              <a:rPr lang="en-US" sz="2000" dirty="0" err="1">
                <a:solidFill>
                  <a:srgbClr val="203B48"/>
                </a:solidFill>
                <a:latin typeface="Open Sans"/>
                <a:ea typeface="Open Sans"/>
                <a:cs typeface="Open Sans"/>
                <a:sym typeface="Open Sans"/>
              </a:rPr>
              <a:t>mollis</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euismod</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Vivamus</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sagittis</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lacus</a:t>
            </a:r>
            <a:r>
              <a:rPr lang="en-US" sz="2000" dirty="0">
                <a:solidFill>
                  <a:srgbClr val="203B48"/>
                </a:solidFill>
                <a:latin typeface="Open Sans"/>
                <a:ea typeface="Open Sans"/>
                <a:cs typeface="Open Sans"/>
                <a:sym typeface="Open Sans"/>
              </a:rPr>
              <a:t> vel </a:t>
            </a:r>
            <a:r>
              <a:rPr lang="en-US" sz="2000" dirty="0" err="1">
                <a:solidFill>
                  <a:srgbClr val="203B48"/>
                </a:solidFill>
                <a:latin typeface="Open Sans"/>
                <a:ea typeface="Open Sans"/>
                <a:cs typeface="Open Sans"/>
                <a:sym typeface="Open Sans"/>
              </a:rPr>
              <a:t>augue</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laoreet</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rutrum</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faucibus</a:t>
            </a:r>
            <a:r>
              <a:rPr lang="en-US" sz="2000" dirty="0">
                <a:solidFill>
                  <a:srgbClr val="203B48"/>
                </a:solidFill>
                <a:latin typeface="Open Sans"/>
                <a:ea typeface="Open Sans"/>
                <a:cs typeface="Open Sans"/>
                <a:sym typeface="Open Sans"/>
              </a:rPr>
              <a:t> dolor auctor.</a:t>
            </a:r>
          </a:p>
        </p:txBody>
      </p:sp>
      <p:sp>
        <p:nvSpPr>
          <p:cNvPr id="17" name="Text Placeholder 15">
            <a:extLst>
              <a:ext uri="{FF2B5EF4-FFF2-40B4-BE49-F238E27FC236}">
                <a16:creationId xmlns:a16="http://schemas.microsoft.com/office/drawing/2014/main" id="{028D9D21-E59D-6A0D-6B12-60F2CB23ED58}"/>
              </a:ext>
            </a:extLst>
          </p:cNvPr>
          <p:cNvSpPr>
            <a:spLocks noGrp="1"/>
          </p:cNvSpPr>
          <p:nvPr>
            <p:ph type="body" sz="quarter" idx="12" hasCustomPrompt="1"/>
          </p:nvPr>
        </p:nvSpPr>
        <p:spPr>
          <a:xfrm>
            <a:off x="838200" y="4302918"/>
            <a:ext cx="6140116" cy="1942887"/>
          </a:xfrm>
        </p:spPr>
        <p:txBody>
          <a:bodyPr>
            <a:normAutofit/>
          </a:bodyPr>
          <a:lstStyle>
            <a:lvl1pPr marL="342900" indent="-342900">
              <a:lnSpc>
                <a:spcPct val="100000"/>
              </a:lnSpc>
              <a:buFont typeface="Arial" panose="020B0604020202020204" pitchFamily="34" charset="0"/>
              <a:buChar char="•"/>
              <a:defRPr sz="2000"/>
            </a:lvl1pPr>
            <a:lvl2pPr marL="457200" indent="0">
              <a:buNone/>
              <a:defRPr/>
            </a:lvl2pPr>
          </a:lstStyle>
          <a:p>
            <a:pPr algn="l">
              <a:lnSpc>
                <a:spcPts val="3600"/>
              </a:lnSpc>
            </a:pPr>
            <a:r>
              <a:rPr lang="en-US" sz="2000" dirty="0" err="1">
                <a:solidFill>
                  <a:srgbClr val="203B48"/>
                </a:solidFill>
                <a:latin typeface="Open Sans"/>
                <a:ea typeface="Open Sans"/>
                <a:cs typeface="Open Sans"/>
                <a:sym typeface="Open Sans"/>
              </a:rPr>
              <a:t>Praesent</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commodo</a:t>
            </a:r>
            <a:r>
              <a:rPr lang="en-US" sz="2000" dirty="0">
                <a:solidFill>
                  <a:srgbClr val="203B48"/>
                </a:solidFill>
                <a:latin typeface="Open Sans"/>
                <a:ea typeface="Open Sans"/>
                <a:cs typeface="Open Sans"/>
                <a:sym typeface="Open Sans"/>
              </a:rPr>
              <a:t> cursus magna, vel </a:t>
            </a:r>
            <a:r>
              <a:rPr lang="en-US" sz="2000" dirty="0" err="1">
                <a:solidFill>
                  <a:srgbClr val="203B48"/>
                </a:solidFill>
                <a:latin typeface="Open Sans"/>
                <a:ea typeface="Open Sans"/>
                <a:cs typeface="Open Sans"/>
                <a:sym typeface="Open Sans"/>
              </a:rPr>
              <a:t>scelerisque</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nisl</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consectetur</a:t>
            </a:r>
            <a:r>
              <a:rPr lang="en-US" sz="2000" dirty="0">
                <a:solidFill>
                  <a:srgbClr val="203B48"/>
                </a:solidFill>
                <a:latin typeface="Open Sans"/>
                <a:ea typeface="Open Sans"/>
                <a:cs typeface="Open Sans"/>
                <a:sym typeface="Open Sans"/>
              </a:rPr>
              <a:t> et.</a:t>
            </a:r>
          </a:p>
          <a:p>
            <a:pPr algn="l">
              <a:lnSpc>
                <a:spcPts val="3600"/>
              </a:lnSpc>
            </a:pPr>
            <a:r>
              <a:rPr lang="en-US" sz="2000" dirty="0">
                <a:solidFill>
                  <a:srgbClr val="203B48"/>
                </a:solidFill>
                <a:latin typeface="Open Sans"/>
                <a:ea typeface="Open Sans"/>
                <a:cs typeface="Open Sans"/>
                <a:sym typeface="Open Sans"/>
              </a:rPr>
              <a:t>Aenean lacinia </a:t>
            </a:r>
            <a:r>
              <a:rPr lang="en-US" sz="2000" dirty="0" err="1">
                <a:solidFill>
                  <a:srgbClr val="203B48"/>
                </a:solidFill>
                <a:latin typeface="Open Sans"/>
                <a:ea typeface="Open Sans"/>
                <a:cs typeface="Open Sans"/>
                <a:sym typeface="Open Sans"/>
              </a:rPr>
              <a:t>bibendum</a:t>
            </a:r>
            <a:r>
              <a:rPr lang="en-US" sz="2000" dirty="0">
                <a:solidFill>
                  <a:srgbClr val="203B48"/>
                </a:solidFill>
                <a:latin typeface="Open Sans"/>
                <a:ea typeface="Open Sans"/>
                <a:cs typeface="Open Sans"/>
                <a:sym typeface="Open Sans"/>
              </a:rPr>
              <a:t> </a:t>
            </a:r>
            <a:r>
              <a:rPr lang="en-US" sz="2000" dirty="0" err="1">
                <a:solidFill>
                  <a:srgbClr val="203B48"/>
                </a:solidFill>
                <a:latin typeface="Open Sans"/>
                <a:ea typeface="Open Sans"/>
                <a:cs typeface="Open Sans"/>
                <a:sym typeface="Open Sans"/>
              </a:rPr>
              <a:t>nulla</a:t>
            </a:r>
            <a:r>
              <a:rPr lang="en-US" sz="2000" dirty="0">
                <a:solidFill>
                  <a:srgbClr val="203B48"/>
                </a:solidFill>
                <a:latin typeface="Open Sans"/>
                <a:ea typeface="Open Sans"/>
                <a:cs typeface="Open Sans"/>
                <a:sym typeface="Open Sans"/>
              </a:rPr>
              <a:t> sed </a:t>
            </a:r>
            <a:r>
              <a:rPr lang="en-US" sz="2000" dirty="0" err="1">
                <a:solidFill>
                  <a:srgbClr val="203B48"/>
                </a:solidFill>
                <a:latin typeface="Open Sans"/>
                <a:ea typeface="Open Sans"/>
                <a:cs typeface="Open Sans"/>
                <a:sym typeface="Open Sans"/>
              </a:rPr>
              <a:t>consectetur</a:t>
            </a:r>
            <a:r>
              <a:rPr lang="en-US" sz="2000" dirty="0">
                <a:solidFill>
                  <a:srgbClr val="203B48"/>
                </a:solidFill>
                <a:latin typeface="Open Sans"/>
                <a:ea typeface="Open Sans"/>
                <a:cs typeface="Open Sans"/>
                <a:sym typeface="Open Sans"/>
              </a:rPr>
              <a:t>.</a:t>
            </a:r>
          </a:p>
        </p:txBody>
      </p:sp>
      <p:sp>
        <p:nvSpPr>
          <p:cNvPr id="28" name="Picture Placeholder 30">
            <a:extLst>
              <a:ext uri="{FF2B5EF4-FFF2-40B4-BE49-F238E27FC236}">
                <a16:creationId xmlns:a16="http://schemas.microsoft.com/office/drawing/2014/main" id="{32DB047E-CED9-8172-63B8-359AC68EB921}"/>
              </a:ext>
            </a:extLst>
          </p:cNvPr>
          <p:cNvSpPr>
            <a:spLocks noGrp="1"/>
          </p:cNvSpPr>
          <p:nvPr>
            <p:ph type="pic" sz="quarter" idx="18"/>
          </p:nvPr>
        </p:nvSpPr>
        <p:spPr>
          <a:xfrm>
            <a:off x="7560235" y="681037"/>
            <a:ext cx="5564768" cy="5564768"/>
          </a:xfrm>
          <a:prstGeom prst="ellipse">
            <a:avLst/>
          </a:prstGeom>
          <a:solidFill>
            <a:schemeClr val="accent2"/>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4143610507"/>
      </p:ext>
    </p:extLst>
  </p:cSld>
  <p:clrMapOvr>
    <a:overrideClrMapping bg1="lt1" tx1="dk1" bg2="lt2" tx2="dk2" accent1="accent1" accent2="accent2" accent3="accent3" accent4="accent4" accent5="accent5" accent6="accent6" hlink="hlink" folHlink="folHlink"/>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2">
    <p:bg>
      <p:bgRef idx="1001">
        <a:schemeClr val="bg2"/>
      </p:bgRef>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A12CD68B-EFAD-7CF5-5039-1E9D0981B893}"/>
              </a:ext>
            </a:extLst>
          </p:cNvPr>
          <p:cNvSpPr/>
          <p:nvPr userDrawn="1"/>
        </p:nvSpPr>
        <p:spPr>
          <a:xfrm rot="263098">
            <a:off x="3970903" y="-416185"/>
            <a:ext cx="10525681" cy="2041728"/>
          </a:xfrm>
          <a:custGeom>
            <a:avLst/>
            <a:gdLst/>
            <a:ahLst/>
            <a:cxnLst/>
            <a:rect l="l" t="t" r="r" b="b"/>
            <a:pathLst>
              <a:path w="12179353" h="2362501">
                <a:moveTo>
                  <a:pt x="0" y="0"/>
                </a:moveTo>
                <a:lnTo>
                  <a:pt x="12179352" y="0"/>
                </a:lnTo>
                <a:lnTo>
                  <a:pt x="12179352" y="2362500"/>
                </a:lnTo>
                <a:lnTo>
                  <a:pt x="0" y="23625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1CF48592-CEC0-1BDC-DB75-A55E5DA595FB}"/>
              </a:ext>
            </a:extLst>
          </p:cNvPr>
          <p:cNvSpPr>
            <a:spLocks noGrp="1"/>
          </p:cNvSpPr>
          <p:nvPr>
            <p:ph type="title" hasCustomPrompt="1"/>
          </p:nvPr>
        </p:nvSpPr>
        <p:spPr>
          <a:xfrm>
            <a:off x="838200" y="797489"/>
            <a:ext cx="5979693" cy="996033"/>
          </a:xfrm>
        </p:spPr>
        <p:txBody>
          <a:bodyPr/>
          <a:lstStyle/>
          <a:p>
            <a:r>
              <a:rPr lang="en-US" dirty="0"/>
              <a:t>Title</a:t>
            </a:r>
          </a:p>
        </p:txBody>
      </p:sp>
      <p:sp>
        <p:nvSpPr>
          <p:cNvPr id="16" name="Text Placeholder 15">
            <a:extLst>
              <a:ext uri="{FF2B5EF4-FFF2-40B4-BE49-F238E27FC236}">
                <a16:creationId xmlns:a16="http://schemas.microsoft.com/office/drawing/2014/main" id="{C4F4B225-F302-DAF2-C77C-0837E6224833}"/>
              </a:ext>
            </a:extLst>
          </p:cNvPr>
          <p:cNvSpPr>
            <a:spLocks noGrp="1"/>
          </p:cNvSpPr>
          <p:nvPr>
            <p:ph type="body" sz="quarter" idx="12" hasCustomPrompt="1"/>
          </p:nvPr>
        </p:nvSpPr>
        <p:spPr>
          <a:xfrm>
            <a:off x="826168" y="2076238"/>
            <a:ext cx="5991725" cy="2017417"/>
          </a:xfrm>
        </p:spPr>
        <p:txBody>
          <a:bodyPr vert="horz" lIns="91440" tIns="45720" rIns="91440" bIns="45720" rtlCol="0">
            <a:normAutofit/>
          </a:bodyPr>
          <a:lstStyle>
            <a:lvl1pPr marL="0" indent="0">
              <a:lnSpc>
                <a:spcPct val="150000"/>
              </a:lnSpc>
              <a:buNone/>
              <a:defRPr lang="en-US" sz="2000" b="0" i="0" dirty="0" smtClean="0">
                <a:solidFill>
                  <a:srgbClr val="FFFFFF"/>
                </a:solidFill>
                <a:effectLst/>
              </a:defRPr>
            </a:lvl1pPr>
          </a:lstStyle>
          <a:p>
            <a:pPr lvl="0"/>
            <a:r>
              <a:rPr lang="en-US" b="0" i="0" dirty="0">
                <a:solidFill>
                  <a:srgbClr val="FFFFFF"/>
                </a:solidFill>
                <a:effectLst/>
              </a:rPr>
              <a:t>Aenean lacinia </a:t>
            </a:r>
            <a:r>
              <a:rPr lang="en-US" b="0" i="0" dirty="0" err="1">
                <a:solidFill>
                  <a:srgbClr val="FFFFFF"/>
                </a:solidFill>
                <a:effectLst/>
              </a:rPr>
              <a:t>bibendum</a:t>
            </a:r>
            <a:r>
              <a:rPr lang="en-US" b="0" i="0" dirty="0">
                <a:solidFill>
                  <a:srgbClr val="FFFFFF"/>
                </a:solidFill>
                <a:effectLst/>
              </a:rPr>
              <a:t> </a:t>
            </a:r>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Etiam</a:t>
            </a:r>
            <a:r>
              <a:rPr lang="en-US" b="0" i="0" dirty="0">
                <a:solidFill>
                  <a:srgbClr val="FFFFFF"/>
                </a:solidFill>
                <a:effectLst/>
              </a:rPr>
              <a:t> porta </a:t>
            </a:r>
            <a:r>
              <a:rPr lang="en-US" b="0" i="0" dirty="0" err="1">
                <a:solidFill>
                  <a:srgbClr val="FFFFFF"/>
                </a:solidFill>
                <a:effectLst/>
              </a:rPr>
              <a:t>sem</a:t>
            </a:r>
            <a:r>
              <a:rPr lang="en-US" b="0" i="0" dirty="0">
                <a:solidFill>
                  <a:srgbClr val="FFFFFF"/>
                </a:solidFill>
                <a:effectLst/>
              </a:rPr>
              <a:t> </a:t>
            </a:r>
            <a:r>
              <a:rPr lang="en-US" b="0" i="0" dirty="0" err="1">
                <a:solidFill>
                  <a:srgbClr val="FFFFFF"/>
                </a:solidFill>
                <a:effectLst/>
              </a:rPr>
              <a:t>malesuada</a:t>
            </a:r>
            <a:r>
              <a:rPr lang="en-US" b="0" i="0" dirty="0">
                <a:solidFill>
                  <a:srgbClr val="FFFFFF"/>
                </a:solidFill>
                <a:effectLst/>
              </a:rPr>
              <a:t> magna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euismod</a:t>
            </a:r>
            <a:r>
              <a:rPr lang="en-US" b="0" i="0" dirty="0">
                <a:solidFill>
                  <a:srgbClr val="FFFFFF"/>
                </a:solidFill>
                <a:effectLst/>
              </a:rPr>
              <a:t>. </a:t>
            </a:r>
            <a:r>
              <a:rPr lang="en-US" b="0" i="0" dirty="0" err="1">
                <a:solidFill>
                  <a:srgbClr val="FFFFFF"/>
                </a:solidFill>
                <a:effectLst/>
              </a:rPr>
              <a:t>Vivamus</a:t>
            </a:r>
            <a:r>
              <a:rPr lang="en-US" b="0" i="0" dirty="0">
                <a:solidFill>
                  <a:srgbClr val="FFFFFF"/>
                </a:solidFill>
                <a:effectLst/>
              </a:rPr>
              <a:t> </a:t>
            </a:r>
            <a:r>
              <a:rPr lang="en-US" b="0" i="0" dirty="0" err="1">
                <a:solidFill>
                  <a:srgbClr val="FFFFFF"/>
                </a:solidFill>
                <a:effectLst/>
              </a:rPr>
              <a:t>sagittis</a:t>
            </a:r>
            <a:r>
              <a:rPr lang="en-US" b="0" i="0" dirty="0">
                <a:solidFill>
                  <a:srgbClr val="FFFFFF"/>
                </a:solidFill>
                <a:effectLst/>
              </a:rPr>
              <a:t> </a:t>
            </a:r>
            <a:r>
              <a:rPr lang="en-US" b="0" i="0" dirty="0" err="1">
                <a:solidFill>
                  <a:srgbClr val="FFFFFF"/>
                </a:solidFill>
                <a:effectLst/>
              </a:rPr>
              <a:t>lacus</a:t>
            </a:r>
            <a:r>
              <a:rPr lang="en-US" b="0" i="0" dirty="0">
                <a:solidFill>
                  <a:srgbClr val="FFFFFF"/>
                </a:solidFill>
                <a:effectLst/>
              </a:rPr>
              <a:t> vel </a:t>
            </a:r>
            <a:r>
              <a:rPr lang="en-US" b="0" i="0" dirty="0" err="1">
                <a:solidFill>
                  <a:srgbClr val="FFFFFF"/>
                </a:solidFill>
                <a:effectLst/>
              </a:rPr>
              <a:t>augue</a:t>
            </a:r>
            <a:r>
              <a:rPr lang="en-US" b="0" i="0" dirty="0">
                <a:solidFill>
                  <a:srgbClr val="FFFFFF"/>
                </a:solidFill>
                <a:effectLst/>
              </a:rPr>
              <a:t> </a:t>
            </a:r>
            <a:r>
              <a:rPr lang="en-US" b="0" i="0" dirty="0" err="1">
                <a:solidFill>
                  <a:srgbClr val="FFFFFF"/>
                </a:solidFill>
                <a:effectLst/>
              </a:rPr>
              <a:t>laoreet</a:t>
            </a:r>
            <a:r>
              <a:rPr lang="en-US" b="0" i="0" dirty="0">
                <a:solidFill>
                  <a:srgbClr val="FFFFFF"/>
                </a:solidFill>
                <a:effectLst/>
              </a:rPr>
              <a:t> </a:t>
            </a:r>
            <a:r>
              <a:rPr lang="en-US" b="0" i="0" dirty="0" err="1">
                <a:solidFill>
                  <a:srgbClr val="FFFFFF"/>
                </a:solidFill>
                <a:effectLst/>
              </a:rPr>
              <a:t>rutrum</a:t>
            </a:r>
            <a:r>
              <a:rPr lang="en-US" b="0" i="0" dirty="0">
                <a:solidFill>
                  <a:srgbClr val="FFFFFF"/>
                </a:solidFill>
                <a:effectLst/>
              </a:rPr>
              <a:t> </a:t>
            </a:r>
            <a:r>
              <a:rPr lang="en-US" b="0" i="0" dirty="0" err="1">
                <a:solidFill>
                  <a:srgbClr val="FFFFFF"/>
                </a:solidFill>
                <a:effectLst/>
              </a:rPr>
              <a:t>faucibus</a:t>
            </a:r>
            <a:r>
              <a:rPr lang="en-US" b="0" i="0" dirty="0">
                <a:solidFill>
                  <a:srgbClr val="FFFFFF"/>
                </a:solidFill>
                <a:effectLst/>
              </a:rPr>
              <a:t> dolor auctor. </a:t>
            </a:r>
            <a:endParaRPr lang="en-US" dirty="0"/>
          </a:p>
        </p:txBody>
      </p:sp>
      <p:sp>
        <p:nvSpPr>
          <p:cNvPr id="17" name="Text Placeholder 15">
            <a:extLst>
              <a:ext uri="{FF2B5EF4-FFF2-40B4-BE49-F238E27FC236}">
                <a16:creationId xmlns:a16="http://schemas.microsoft.com/office/drawing/2014/main" id="{6F535AD9-FDF6-7C6D-798F-27056AFCA459}"/>
              </a:ext>
            </a:extLst>
          </p:cNvPr>
          <p:cNvSpPr>
            <a:spLocks noGrp="1"/>
          </p:cNvSpPr>
          <p:nvPr>
            <p:ph type="body" sz="quarter" idx="13" hasCustomPrompt="1"/>
          </p:nvPr>
        </p:nvSpPr>
        <p:spPr>
          <a:xfrm>
            <a:off x="826168" y="4370259"/>
            <a:ext cx="5991725" cy="2017417"/>
          </a:xfrm>
        </p:spPr>
        <p:txBody>
          <a:bodyPr vert="horz" lIns="91440" tIns="45720" rIns="91440" bIns="45720" rtlCol="0">
            <a:normAutofit/>
          </a:bodyPr>
          <a:lstStyle>
            <a:lvl1pPr marL="342900" indent="-342900">
              <a:lnSpc>
                <a:spcPct val="150000"/>
              </a:lnSpc>
              <a:buFont typeface="Arial" panose="020B0604020202020204" pitchFamily="34" charset="0"/>
              <a:buChar char="•"/>
              <a:defRPr lang="en-US" sz="2000" b="0" i="0" dirty="0" smtClean="0">
                <a:solidFill>
                  <a:srgbClr val="FFFFFF"/>
                </a:solidFill>
                <a:effectLst/>
              </a:defRPr>
            </a:lvl1pPr>
          </a:lstStyle>
          <a:p>
            <a:pPr lvl="0"/>
            <a:r>
              <a:rPr lang="en-US" b="0" i="0" dirty="0" err="1">
                <a:solidFill>
                  <a:srgbClr val="FFFFFF"/>
                </a:solidFill>
                <a:effectLst/>
              </a:rPr>
              <a:t>Praesent</a:t>
            </a:r>
            <a:r>
              <a:rPr lang="en-US" b="0" i="0" dirty="0">
                <a:solidFill>
                  <a:srgbClr val="FFFFFF"/>
                </a:solidFill>
                <a:effectLst/>
              </a:rPr>
              <a:t> </a:t>
            </a:r>
            <a:r>
              <a:rPr lang="en-US" b="0" i="0" dirty="0" err="1">
                <a:solidFill>
                  <a:srgbClr val="FFFFFF"/>
                </a:solidFill>
                <a:effectLst/>
              </a:rPr>
              <a:t>commodo</a:t>
            </a:r>
            <a:r>
              <a:rPr lang="en-US" b="0" i="0" dirty="0">
                <a:solidFill>
                  <a:srgbClr val="FFFFFF"/>
                </a:solidFill>
                <a:effectLst/>
              </a:rPr>
              <a:t> cursus magna, vel </a:t>
            </a:r>
            <a:r>
              <a:rPr lang="en-US" b="0" i="0" dirty="0" err="1">
                <a:solidFill>
                  <a:srgbClr val="FFFFFF"/>
                </a:solidFill>
                <a:effectLst/>
              </a:rPr>
              <a:t>scelerisque</a:t>
            </a:r>
            <a:r>
              <a:rPr lang="en-US" b="0" i="0" dirty="0">
                <a:solidFill>
                  <a:srgbClr val="FFFFFF"/>
                </a:solidFill>
                <a:effectLst/>
              </a:rPr>
              <a:t> </a:t>
            </a:r>
            <a:r>
              <a:rPr lang="en-US" b="0" i="0" dirty="0" err="1">
                <a:solidFill>
                  <a:srgbClr val="FFFFFF"/>
                </a:solidFill>
                <a:effectLst/>
              </a:rPr>
              <a:t>nisl</a:t>
            </a:r>
            <a:r>
              <a:rPr lang="en-US" b="0" i="0" dirty="0">
                <a:solidFill>
                  <a:srgbClr val="FFFFFF"/>
                </a:solidFill>
                <a:effectLst/>
              </a:rPr>
              <a:t> </a:t>
            </a:r>
            <a:r>
              <a:rPr lang="en-US" b="0" i="0" dirty="0" err="1">
                <a:solidFill>
                  <a:srgbClr val="FFFFFF"/>
                </a:solidFill>
                <a:effectLst/>
              </a:rPr>
              <a:t>consectetur</a:t>
            </a:r>
            <a:r>
              <a:rPr lang="en-US" b="0" i="0" dirty="0">
                <a:solidFill>
                  <a:srgbClr val="FFFFFF"/>
                </a:solidFill>
                <a:effectLst/>
              </a:rPr>
              <a:t> et.</a:t>
            </a:r>
          </a:p>
          <a:p>
            <a:pPr lvl="0"/>
            <a:r>
              <a:rPr lang="en-US" b="0" i="0" dirty="0">
                <a:solidFill>
                  <a:srgbClr val="FFFFFF"/>
                </a:solidFill>
                <a:effectLst/>
              </a:rPr>
              <a:t>Aenean lacinia </a:t>
            </a:r>
            <a:r>
              <a:rPr lang="en-US" b="0" i="0" dirty="0" err="1">
                <a:solidFill>
                  <a:srgbClr val="FFFFFF"/>
                </a:solidFill>
                <a:effectLst/>
              </a:rPr>
              <a:t>bibendum</a:t>
            </a:r>
            <a:r>
              <a:rPr lang="en-US" b="0" i="0" dirty="0">
                <a:solidFill>
                  <a:srgbClr val="FFFFFF"/>
                </a:solidFill>
                <a:effectLst/>
              </a:rPr>
              <a:t> </a:t>
            </a:r>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a:t>
            </a:r>
            <a:endParaRPr lang="en-US" dirty="0"/>
          </a:p>
        </p:txBody>
      </p:sp>
      <p:sp>
        <p:nvSpPr>
          <p:cNvPr id="19" name="Picture Placeholder 30">
            <a:extLst>
              <a:ext uri="{FF2B5EF4-FFF2-40B4-BE49-F238E27FC236}">
                <a16:creationId xmlns:a16="http://schemas.microsoft.com/office/drawing/2014/main" id="{7CC680D4-EEE9-F77C-911C-BB57E41D4B10}"/>
              </a:ext>
            </a:extLst>
          </p:cNvPr>
          <p:cNvSpPr>
            <a:spLocks noGrp="1"/>
          </p:cNvSpPr>
          <p:nvPr>
            <p:ph type="pic" sz="quarter" idx="18"/>
          </p:nvPr>
        </p:nvSpPr>
        <p:spPr>
          <a:xfrm>
            <a:off x="7560235" y="681037"/>
            <a:ext cx="5564768" cy="5564768"/>
          </a:xfrm>
          <a:prstGeom prst="ellipse">
            <a:avLst/>
          </a:prstGeom>
          <a:solidFill>
            <a:schemeClr val="accent3"/>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05348427"/>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enter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ED6F-93BF-046D-7565-81C0F7471FA1}"/>
              </a:ext>
            </a:extLst>
          </p:cNvPr>
          <p:cNvSpPr>
            <a:spLocks noGrp="1"/>
          </p:cNvSpPr>
          <p:nvPr>
            <p:ph type="title" hasCustomPrompt="1"/>
          </p:nvPr>
        </p:nvSpPr>
        <p:spPr>
          <a:xfrm>
            <a:off x="1526799" y="1752775"/>
            <a:ext cx="9138401" cy="879057"/>
          </a:xfrm>
        </p:spPr>
        <p:txBody>
          <a:bodyPr anchor="b"/>
          <a:lstStyle>
            <a:lvl1pPr algn="ctr">
              <a:defRPr/>
            </a:lvl1pPr>
          </a:lstStyle>
          <a:p>
            <a:r>
              <a:rPr lang="en-US" dirty="0"/>
              <a:t>Title</a:t>
            </a:r>
          </a:p>
        </p:txBody>
      </p:sp>
      <p:sp>
        <p:nvSpPr>
          <p:cNvPr id="3" name="Text Placeholder 2">
            <a:extLst>
              <a:ext uri="{FF2B5EF4-FFF2-40B4-BE49-F238E27FC236}">
                <a16:creationId xmlns:a16="http://schemas.microsoft.com/office/drawing/2014/main" id="{69379862-B40F-F75F-5BB5-1512B9E91B33}"/>
              </a:ext>
            </a:extLst>
          </p:cNvPr>
          <p:cNvSpPr>
            <a:spLocks noGrp="1"/>
          </p:cNvSpPr>
          <p:nvPr>
            <p:ph type="body" idx="1" hasCustomPrompt="1"/>
          </p:nvPr>
        </p:nvSpPr>
        <p:spPr>
          <a:xfrm>
            <a:off x="1526800" y="2932446"/>
            <a:ext cx="9138401" cy="2088733"/>
          </a:xfrm>
        </p:spPr>
        <p:txBody>
          <a:bodyPr anchor="ctr">
            <a:normAutofit/>
          </a:bodyPr>
          <a:lstStyle>
            <a:lvl1pPr marL="0" indent="0" algn="ctr">
              <a:lnSpc>
                <a:spcPct val="150000"/>
              </a:lnSpc>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b="0" i="0" dirty="0">
                <a:solidFill>
                  <a:srgbClr val="203B48"/>
                </a:solidFill>
                <a:effectLst/>
              </a:rPr>
              <a:t>Lorem ipsum dolor sit </a:t>
            </a:r>
            <a:r>
              <a:rPr lang="en-US" b="0" i="0" dirty="0" err="1">
                <a:solidFill>
                  <a:srgbClr val="203B48"/>
                </a:solidFill>
                <a:effectLst/>
              </a:rPr>
              <a:t>amet</a:t>
            </a:r>
            <a:r>
              <a:rPr lang="en-US" b="0" i="0" dirty="0">
                <a:solidFill>
                  <a:srgbClr val="203B48"/>
                </a:solidFill>
                <a:effectLst/>
              </a:rPr>
              <a:t>, </a:t>
            </a:r>
            <a:r>
              <a:rPr lang="en-US" b="0" i="0" dirty="0" err="1">
                <a:solidFill>
                  <a:srgbClr val="203B48"/>
                </a:solidFill>
                <a:effectLst/>
              </a:rPr>
              <a:t>consectetur</a:t>
            </a:r>
            <a:r>
              <a:rPr lang="en-US" b="0" i="0" dirty="0">
                <a:solidFill>
                  <a:srgbClr val="203B48"/>
                </a:solidFill>
                <a:effectLst/>
              </a:rPr>
              <a:t> </a:t>
            </a:r>
            <a:r>
              <a:rPr lang="en-US" b="0" i="0" dirty="0" err="1">
                <a:solidFill>
                  <a:srgbClr val="203B48"/>
                </a:solidFill>
                <a:effectLst/>
              </a:rPr>
              <a:t>adipiscing</a:t>
            </a:r>
            <a:r>
              <a:rPr lang="en-US" b="0" i="0" dirty="0">
                <a:solidFill>
                  <a:srgbClr val="203B48"/>
                </a:solidFill>
                <a:effectLst/>
              </a:rPr>
              <a:t> </a:t>
            </a:r>
            <a:r>
              <a:rPr lang="en-US" b="0" i="0" dirty="0" err="1">
                <a:solidFill>
                  <a:srgbClr val="203B48"/>
                </a:solidFill>
                <a:effectLst/>
              </a:rPr>
              <a:t>elit</a:t>
            </a:r>
            <a:r>
              <a:rPr lang="en-US" b="0" i="0" dirty="0">
                <a:solidFill>
                  <a:srgbClr val="203B48"/>
                </a:solidFill>
                <a:effectLst/>
              </a:rPr>
              <a:t>. Sociis </a:t>
            </a:r>
            <a:r>
              <a:rPr lang="en-US" b="0" i="0" dirty="0" err="1">
                <a:solidFill>
                  <a:srgbClr val="203B48"/>
                </a:solidFill>
                <a:effectLst/>
              </a:rPr>
              <a:t>natoque</a:t>
            </a:r>
            <a:r>
              <a:rPr lang="en-US" b="0" i="0" dirty="0">
                <a:solidFill>
                  <a:srgbClr val="203B48"/>
                </a:solidFill>
                <a:effectLst/>
              </a:rPr>
              <a:t> </a:t>
            </a:r>
            <a:r>
              <a:rPr lang="en-US" b="0" i="0" dirty="0" err="1">
                <a:solidFill>
                  <a:srgbClr val="203B48"/>
                </a:solidFill>
                <a:effectLst/>
              </a:rPr>
              <a:t>penatibus</a:t>
            </a:r>
            <a:r>
              <a:rPr lang="en-US" b="0" i="0" dirty="0">
                <a:solidFill>
                  <a:srgbClr val="203B48"/>
                </a:solidFill>
                <a:effectLst/>
              </a:rPr>
              <a:t> et </a:t>
            </a:r>
            <a:r>
              <a:rPr lang="en-US" b="0" i="0" dirty="0" err="1">
                <a:solidFill>
                  <a:srgbClr val="203B48"/>
                </a:solidFill>
                <a:effectLst/>
              </a:rPr>
              <a:t>magnis</a:t>
            </a:r>
            <a:r>
              <a:rPr lang="en-US" b="0" i="0" dirty="0">
                <a:solidFill>
                  <a:srgbClr val="203B48"/>
                </a:solidFill>
                <a:effectLst/>
              </a:rPr>
              <a:t> dis parturient </a:t>
            </a:r>
            <a:r>
              <a:rPr lang="en-US" b="0" i="0" dirty="0" err="1">
                <a:solidFill>
                  <a:srgbClr val="203B48"/>
                </a:solidFill>
                <a:effectLst/>
              </a:rPr>
              <a:t>montes</a:t>
            </a:r>
            <a:r>
              <a:rPr lang="en-US" b="0" i="0" dirty="0">
                <a:solidFill>
                  <a:srgbClr val="203B48"/>
                </a:solidFill>
                <a:effectLst/>
              </a:rPr>
              <a:t>, </a:t>
            </a:r>
            <a:r>
              <a:rPr lang="en-US" b="0" i="0" dirty="0" err="1">
                <a:solidFill>
                  <a:srgbClr val="203B48"/>
                </a:solidFill>
                <a:effectLst/>
              </a:rPr>
              <a:t>nascetur</a:t>
            </a:r>
            <a:r>
              <a:rPr lang="en-US" b="0" i="0" dirty="0">
                <a:solidFill>
                  <a:srgbClr val="203B48"/>
                </a:solidFill>
                <a:effectLst/>
              </a:rPr>
              <a:t> </a:t>
            </a:r>
            <a:r>
              <a:rPr lang="en-US" b="0" i="0" dirty="0" err="1">
                <a:solidFill>
                  <a:srgbClr val="203B48"/>
                </a:solidFill>
                <a:effectLst/>
              </a:rPr>
              <a:t>ridiculus</a:t>
            </a:r>
            <a:r>
              <a:rPr lang="en-US" b="0" i="0" dirty="0">
                <a:solidFill>
                  <a:srgbClr val="203B48"/>
                </a:solidFill>
                <a:effectLst/>
              </a:rPr>
              <a:t> mus. Morbi </a:t>
            </a:r>
            <a:r>
              <a:rPr lang="en-US" b="0" i="0" dirty="0" err="1">
                <a:solidFill>
                  <a:srgbClr val="203B48"/>
                </a:solidFill>
                <a:effectLst/>
              </a:rPr>
              <a:t>leo</a:t>
            </a:r>
            <a:r>
              <a:rPr lang="en-US" b="0" i="0" dirty="0">
                <a:solidFill>
                  <a:srgbClr val="203B48"/>
                </a:solidFill>
                <a:effectLst/>
              </a:rPr>
              <a:t> </a:t>
            </a:r>
            <a:r>
              <a:rPr lang="en-US" b="0" i="0" dirty="0" err="1">
                <a:solidFill>
                  <a:srgbClr val="203B48"/>
                </a:solidFill>
                <a:effectLst/>
              </a:rPr>
              <a:t>risus</a:t>
            </a:r>
            <a:r>
              <a:rPr lang="en-US" b="0" i="0" dirty="0">
                <a:solidFill>
                  <a:srgbClr val="203B48"/>
                </a:solidFill>
                <a:effectLst/>
              </a:rPr>
              <a:t>, porta ac </a:t>
            </a:r>
            <a:r>
              <a:rPr lang="en-US" b="0" i="0" dirty="0" err="1">
                <a:solidFill>
                  <a:srgbClr val="203B48"/>
                </a:solidFill>
                <a:effectLst/>
              </a:rPr>
              <a:t>consectetur</a:t>
            </a:r>
            <a:r>
              <a:rPr lang="en-US" b="0" i="0" dirty="0">
                <a:solidFill>
                  <a:srgbClr val="203B48"/>
                </a:solidFill>
                <a:effectLst/>
              </a:rPr>
              <a:t> ac, vestibulum at eros. Donec sed </a:t>
            </a:r>
            <a:r>
              <a:rPr lang="en-US" b="0" i="0" dirty="0" err="1">
                <a:solidFill>
                  <a:srgbClr val="203B48"/>
                </a:solidFill>
                <a:effectLst/>
              </a:rPr>
              <a:t>odio</a:t>
            </a:r>
            <a:r>
              <a:rPr lang="en-US" b="0" i="0" dirty="0">
                <a:solidFill>
                  <a:srgbClr val="203B48"/>
                </a:solidFill>
                <a:effectLst/>
              </a:rPr>
              <a:t> dui. Cras </a:t>
            </a:r>
            <a:r>
              <a:rPr lang="en-US" b="0" i="0" dirty="0" err="1">
                <a:solidFill>
                  <a:srgbClr val="203B48"/>
                </a:solidFill>
                <a:effectLst/>
              </a:rPr>
              <a:t>justo</a:t>
            </a:r>
            <a:r>
              <a:rPr lang="en-US" b="0" i="0" dirty="0">
                <a:solidFill>
                  <a:srgbClr val="203B48"/>
                </a:solidFill>
                <a:effectLst/>
              </a:rPr>
              <a:t> </a:t>
            </a:r>
            <a:r>
              <a:rPr lang="en-US" b="0" i="0" dirty="0" err="1">
                <a:solidFill>
                  <a:srgbClr val="203B48"/>
                </a:solidFill>
                <a:effectLst/>
              </a:rPr>
              <a:t>odio</a:t>
            </a:r>
            <a:r>
              <a:rPr lang="en-US" b="0" i="0" dirty="0">
                <a:solidFill>
                  <a:srgbClr val="203B48"/>
                </a:solidFill>
                <a:effectLst/>
              </a:rPr>
              <a:t>, </a:t>
            </a:r>
            <a:r>
              <a:rPr lang="en-US" b="0" i="0" dirty="0" err="1">
                <a:solidFill>
                  <a:srgbClr val="203B48"/>
                </a:solidFill>
                <a:effectLst/>
              </a:rPr>
              <a:t>dapibus</a:t>
            </a:r>
            <a:r>
              <a:rPr lang="en-US" b="0" i="0" dirty="0">
                <a:solidFill>
                  <a:srgbClr val="203B48"/>
                </a:solidFill>
                <a:effectLst/>
              </a:rPr>
              <a:t> ac </a:t>
            </a:r>
            <a:r>
              <a:rPr lang="en-US" b="0" i="0" dirty="0" err="1">
                <a:solidFill>
                  <a:srgbClr val="203B48"/>
                </a:solidFill>
                <a:effectLst/>
              </a:rPr>
              <a:t>facilisis</a:t>
            </a:r>
            <a:r>
              <a:rPr lang="en-US" b="0" i="0" dirty="0">
                <a:solidFill>
                  <a:srgbClr val="203B48"/>
                </a:solidFill>
                <a:effectLst/>
              </a:rPr>
              <a:t> in, </a:t>
            </a:r>
            <a:r>
              <a:rPr lang="en-US" b="0" i="0" dirty="0" err="1">
                <a:solidFill>
                  <a:srgbClr val="203B48"/>
                </a:solidFill>
                <a:effectLst/>
              </a:rPr>
              <a:t>egestas</a:t>
            </a:r>
            <a:r>
              <a:rPr lang="en-US" b="0" i="0" dirty="0">
                <a:solidFill>
                  <a:srgbClr val="203B48"/>
                </a:solidFill>
                <a:effectLst/>
              </a:rPr>
              <a:t> </a:t>
            </a:r>
            <a:r>
              <a:rPr lang="en-US" b="0" i="0" dirty="0" err="1">
                <a:solidFill>
                  <a:srgbClr val="203B48"/>
                </a:solidFill>
                <a:effectLst/>
              </a:rPr>
              <a:t>eget</a:t>
            </a:r>
            <a:r>
              <a:rPr lang="en-US" b="0" i="0" dirty="0">
                <a:solidFill>
                  <a:srgbClr val="203B48"/>
                </a:solidFill>
                <a:effectLst/>
              </a:rPr>
              <a:t> </a:t>
            </a:r>
            <a:r>
              <a:rPr lang="en-US" b="0" i="0" dirty="0" err="1">
                <a:solidFill>
                  <a:srgbClr val="203B48"/>
                </a:solidFill>
                <a:effectLst/>
              </a:rPr>
              <a:t>quam</a:t>
            </a:r>
            <a:r>
              <a:rPr lang="en-US" b="0" i="0" dirty="0">
                <a:solidFill>
                  <a:srgbClr val="203B48"/>
                </a:solidFill>
                <a:effectLst/>
              </a:rPr>
              <a:t>.</a:t>
            </a:r>
            <a:endParaRPr lang="en-US" dirty="0"/>
          </a:p>
        </p:txBody>
      </p:sp>
      <p:sp>
        <p:nvSpPr>
          <p:cNvPr id="11" name="Freeform 27">
            <a:extLst>
              <a:ext uri="{FF2B5EF4-FFF2-40B4-BE49-F238E27FC236}">
                <a16:creationId xmlns:a16="http://schemas.microsoft.com/office/drawing/2014/main" id="{55D99CCB-210C-C231-D94B-3A652568DDCC}"/>
              </a:ext>
            </a:extLst>
          </p:cNvPr>
          <p:cNvSpPr/>
          <p:nvPr userDrawn="1"/>
        </p:nvSpPr>
        <p:spPr>
          <a:xfrm rot="-7517194">
            <a:off x="8008046" y="-2507795"/>
            <a:ext cx="3509729" cy="4142385"/>
          </a:xfrm>
          <a:custGeom>
            <a:avLst/>
            <a:gdLst/>
            <a:ahLst/>
            <a:cxnLst/>
            <a:rect l="l" t="t" r="r" b="b"/>
            <a:pathLst>
              <a:path w="5050090" h="5960407">
                <a:moveTo>
                  <a:pt x="0" y="0"/>
                </a:moveTo>
                <a:lnTo>
                  <a:pt x="5050090" y="0"/>
                </a:lnTo>
                <a:lnTo>
                  <a:pt x="5050090" y="5960407"/>
                </a:lnTo>
                <a:lnTo>
                  <a:pt x="0" y="5960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41DD85-FEFB-B0C4-556B-60320FDFFE02}"/>
              </a:ext>
            </a:extLst>
          </p:cNvPr>
          <p:cNvSpPr/>
          <p:nvPr userDrawn="1"/>
        </p:nvSpPr>
        <p:spPr>
          <a:xfrm flipV="1">
            <a:off x="-364957" y="5761321"/>
            <a:ext cx="9653337" cy="1872515"/>
          </a:xfrm>
          <a:custGeom>
            <a:avLst/>
            <a:gdLst/>
            <a:ahLst/>
            <a:cxnLst/>
            <a:rect l="l" t="t" r="r" b="b"/>
            <a:pathLst>
              <a:path w="12179353" h="2362501">
                <a:moveTo>
                  <a:pt x="0" y="2362501"/>
                </a:moveTo>
                <a:lnTo>
                  <a:pt x="12179352" y="2362501"/>
                </a:lnTo>
                <a:lnTo>
                  <a:pt x="12179352" y="0"/>
                </a:lnTo>
                <a:lnTo>
                  <a:pt x="0" y="0"/>
                </a:lnTo>
                <a:lnTo>
                  <a:pt x="0" y="2362501"/>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816074027"/>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1CD1-F6C5-D7FE-3F97-B98854BA3C66}"/>
              </a:ext>
            </a:extLst>
          </p:cNvPr>
          <p:cNvSpPr>
            <a:spLocks noGrp="1"/>
          </p:cNvSpPr>
          <p:nvPr>
            <p:ph type="title" hasCustomPrompt="1"/>
          </p:nvPr>
        </p:nvSpPr>
        <p:spPr>
          <a:xfrm>
            <a:off x="5406188" y="718052"/>
            <a:ext cx="5947611" cy="1495759"/>
          </a:xfrm>
        </p:spPr>
        <p:txBody>
          <a:bodyPr>
            <a:noAutofit/>
          </a:bodyPr>
          <a:lstStyle>
            <a:lvl1pPr>
              <a:lnSpc>
                <a:spcPts val="4000"/>
              </a:lnSpc>
              <a:defRPr sz="2400"/>
            </a:lvl1pPr>
          </a:lstStyle>
          <a:p>
            <a:r>
              <a:rPr lang="en-US" b="0" i="0" dirty="0">
                <a:solidFill>
                  <a:srgbClr val="FFFFFF"/>
                </a:solidFill>
                <a:effectLst/>
              </a:rPr>
              <a:t>Sociis </a:t>
            </a:r>
            <a:r>
              <a:rPr lang="en-US" b="0" i="0" dirty="0" err="1">
                <a:solidFill>
                  <a:srgbClr val="FFFFFF"/>
                </a:solidFill>
                <a:effectLst/>
              </a:rPr>
              <a:t>natoque</a:t>
            </a:r>
            <a:r>
              <a:rPr lang="en-US" b="0" i="0" dirty="0">
                <a:solidFill>
                  <a:srgbClr val="FFFFFF"/>
                </a:solidFill>
                <a:effectLst/>
              </a:rPr>
              <a:t> </a:t>
            </a:r>
            <a:r>
              <a:rPr lang="en-US" b="0" i="0" dirty="0" err="1">
                <a:solidFill>
                  <a:srgbClr val="FFFFFF"/>
                </a:solidFill>
                <a:effectLst/>
              </a:rPr>
              <a:t>penatibus</a:t>
            </a:r>
            <a:r>
              <a:rPr lang="en-US" b="0" i="0" dirty="0">
                <a:solidFill>
                  <a:srgbClr val="FFFFFF"/>
                </a:solidFill>
                <a:effectLst/>
              </a:rPr>
              <a:t> et </a:t>
            </a:r>
            <a:r>
              <a:rPr lang="en-US" b="0" i="0" dirty="0" err="1">
                <a:solidFill>
                  <a:srgbClr val="FFFFFF"/>
                </a:solidFill>
                <a:effectLst/>
              </a:rPr>
              <a:t>magnis</a:t>
            </a:r>
            <a:r>
              <a:rPr lang="en-US" b="0" i="0" dirty="0">
                <a:solidFill>
                  <a:srgbClr val="FFFFFF"/>
                </a:solidFill>
                <a:effectLst/>
              </a:rPr>
              <a:t> dis parturient </a:t>
            </a:r>
            <a:r>
              <a:rPr lang="en-US" b="0" i="0" dirty="0" err="1">
                <a:solidFill>
                  <a:srgbClr val="FFFFFF"/>
                </a:solidFill>
                <a:effectLst/>
              </a:rPr>
              <a:t>montes</a:t>
            </a:r>
            <a:r>
              <a:rPr lang="en-US" b="0" i="0" dirty="0">
                <a:solidFill>
                  <a:srgbClr val="FFFFFF"/>
                </a:solidFill>
                <a:effectLst/>
              </a:rPr>
              <a:t>. Morbi </a:t>
            </a:r>
            <a:r>
              <a:rPr lang="en-US" b="0" i="0" dirty="0" err="1">
                <a:solidFill>
                  <a:srgbClr val="FFFFFF"/>
                </a:solidFill>
                <a:effectLst/>
              </a:rPr>
              <a:t>leo</a:t>
            </a:r>
            <a:r>
              <a:rPr lang="en-US" b="0" i="0" dirty="0">
                <a:solidFill>
                  <a:srgbClr val="FFFFFF"/>
                </a:solidFill>
                <a:effectLst/>
              </a:rPr>
              <a:t> </a:t>
            </a:r>
            <a:r>
              <a:rPr lang="en-US" b="0" i="0" dirty="0" err="1">
                <a:solidFill>
                  <a:srgbClr val="FFFFFF"/>
                </a:solidFill>
                <a:effectLst/>
              </a:rPr>
              <a:t>risus</a:t>
            </a:r>
            <a:r>
              <a:rPr lang="en-US" b="0" i="0" dirty="0">
                <a:solidFill>
                  <a:srgbClr val="FFFFFF"/>
                </a:solidFill>
                <a:effectLst/>
              </a:rPr>
              <a:t>, porta ac </a:t>
            </a:r>
            <a:r>
              <a:rPr lang="en-US" b="0" i="0" dirty="0" err="1">
                <a:solidFill>
                  <a:srgbClr val="FFFFFF"/>
                </a:solidFill>
                <a:effectLst/>
              </a:rPr>
              <a:t>consectetur</a:t>
            </a:r>
            <a:r>
              <a:rPr lang="en-US" b="0" i="0" dirty="0">
                <a:solidFill>
                  <a:srgbClr val="FFFFFF"/>
                </a:solidFill>
                <a:effectLst/>
              </a:rPr>
              <a:t> ac.</a:t>
            </a:r>
            <a:endParaRPr lang="en-US" dirty="0"/>
          </a:p>
        </p:txBody>
      </p:sp>
      <p:sp>
        <p:nvSpPr>
          <p:cNvPr id="7" name="Picture Placeholder 6">
            <a:extLst>
              <a:ext uri="{FF2B5EF4-FFF2-40B4-BE49-F238E27FC236}">
                <a16:creationId xmlns:a16="http://schemas.microsoft.com/office/drawing/2014/main" id="{D93C0A02-B3AA-B064-94E4-D9A1A26040F8}"/>
              </a:ext>
            </a:extLst>
          </p:cNvPr>
          <p:cNvSpPr>
            <a:spLocks noGrp="1" noChangeAspect="1"/>
          </p:cNvSpPr>
          <p:nvPr>
            <p:ph type="pic" sz="quarter" idx="10"/>
          </p:nvPr>
        </p:nvSpPr>
        <p:spPr>
          <a:xfrm>
            <a:off x="0" y="0"/>
            <a:ext cx="4572000" cy="6858000"/>
          </a:xfrm>
          <a:solidFill>
            <a:schemeClr val="accent2"/>
          </a:solidFill>
        </p:spPr>
        <p:txBody>
          <a:bodyPr/>
          <a:lstStyle/>
          <a:p>
            <a:r>
              <a:rPr lang="en-US"/>
              <a:t>Click icon to add picture</a:t>
            </a:r>
          </a:p>
        </p:txBody>
      </p:sp>
      <p:sp>
        <p:nvSpPr>
          <p:cNvPr id="9" name="Text Placeholder 2">
            <a:extLst>
              <a:ext uri="{FF2B5EF4-FFF2-40B4-BE49-F238E27FC236}">
                <a16:creationId xmlns:a16="http://schemas.microsoft.com/office/drawing/2014/main" id="{A7DA88E6-68DD-1CA8-6110-F90695223112}"/>
              </a:ext>
            </a:extLst>
          </p:cNvPr>
          <p:cNvSpPr>
            <a:spLocks noGrp="1"/>
          </p:cNvSpPr>
          <p:nvPr>
            <p:ph type="body" idx="1" hasCustomPrompt="1"/>
          </p:nvPr>
        </p:nvSpPr>
        <p:spPr>
          <a:xfrm>
            <a:off x="5406188" y="2937344"/>
            <a:ext cx="2374233" cy="635868"/>
          </a:xfrm>
        </p:spPr>
        <p:txBody>
          <a:bodyPr>
            <a:noAutofit/>
          </a:bodyPr>
          <a:lstStyle>
            <a:lvl1pPr marL="0" indent="0">
              <a:lnSpc>
                <a:spcPct val="100000"/>
              </a:lnSpc>
              <a:buNone/>
              <a:defRPr sz="4800" b="0">
                <a:solidFill>
                  <a:schemeClr val="accent2"/>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1234</a:t>
            </a:r>
          </a:p>
        </p:txBody>
      </p:sp>
      <p:sp>
        <p:nvSpPr>
          <p:cNvPr id="10" name="Text Placeholder 2">
            <a:extLst>
              <a:ext uri="{FF2B5EF4-FFF2-40B4-BE49-F238E27FC236}">
                <a16:creationId xmlns:a16="http://schemas.microsoft.com/office/drawing/2014/main" id="{F79615E4-5BFD-70B0-FFEF-06AC1E98245B}"/>
              </a:ext>
            </a:extLst>
          </p:cNvPr>
          <p:cNvSpPr>
            <a:spLocks noGrp="1"/>
          </p:cNvSpPr>
          <p:nvPr>
            <p:ph type="body" idx="11" hasCustomPrompt="1"/>
          </p:nvPr>
        </p:nvSpPr>
        <p:spPr>
          <a:xfrm>
            <a:off x="5406187" y="3801978"/>
            <a:ext cx="2374233" cy="635868"/>
          </a:xfrm>
        </p:spPr>
        <p:txBody>
          <a:bodyPr>
            <a:normAutofit/>
          </a:bodyPr>
          <a:lstStyle>
            <a:lvl1pPr marL="0" indent="0">
              <a:lnSpc>
                <a:spcPct val="100000"/>
              </a:lnSpc>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b="0" i="0" dirty="0">
                <a:solidFill>
                  <a:srgbClr val="FFFFFF"/>
                </a:solidFill>
                <a:effectLst/>
              </a:rPr>
              <a:t>Ipsum dolor</a:t>
            </a:r>
            <a:endParaRPr lang="en-US" dirty="0"/>
          </a:p>
        </p:txBody>
      </p:sp>
      <p:sp>
        <p:nvSpPr>
          <p:cNvPr id="13" name="Text Placeholder 2">
            <a:extLst>
              <a:ext uri="{FF2B5EF4-FFF2-40B4-BE49-F238E27FC236}">
                <a16:creationId xmlns:a16="http://schemas.microsoft.com/office/drawing/2014/main" id="{50CA0BDA-1825-5400-6E9A-8EAC5A193F1E}"/>
              </a:ext>
            </a:extLst>
          </p:cNvPr>
          <p:cNvSpPr>
            <a:spLocks noGrp="1"/>
          </p:cNvSpPr>
          <p:nvPr>
            <p:ph type="body" idx="12" hasCustomPrompt="1"/>
          </p:nvPr>
        </p:nvSpPr>
        <p:spPr>
          <a:xfrm>
            <a:off x="8983577" y="2937344"/>
            <a:ext cx="2374233" cy="635868"/>
          </a:xfrm>
        </p:spPr>
        <p:txBody>
          <a:bodyPr>
            <a:noAutofit/>
          </a:bodyPr>
          <a:lstStyle>
            <a:lvl1pPr marL="0" indent="0">
              <a:lnSpc>
                <a:spcPct val="100000"/>
              </a:lnSpc>
              <a:buNone/>
              <a:defRPr sz="4800" b="0">
                <a:solidFill>
                  <a:schemeClr val="accent2"/>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1234</a:t>
            </a:r>
          </a:p>
        </p:txBody>
      </p:sp>
      <p:sp>
        <p:nvSpPr>
          <p:cNvPr id="14" name="Text Placeholder 2">
            <a:extLst>
              <a:ext uri="{FF2B5EF4-FFF2-40B4-BE49-F238E27FC236}">
                <a16:creationId xmlns:a16="http://schemas.microsoft.com/office/drawing/2014/main" id="{F6B7E0E5-95F2-8D34-140E-CC1A80B360C0}"/>
              </a:ext>
            </a:extLst>
          </p:cNvPr>
          <p:cNvSpPr>
            <a:spLocks noGrp="1"/>
          </p:cNvSpPr>
          <p:nvPr>
            <p:ph type="body" idx="13" hasCustomPrompt="1"/>
          </p:nvPr>
        </p:nvSpPr>
        <p:spPr>
          <a:xfrm>
            <a:off x="8983577" y="3801978"/>
            <a:ext cx="2374233" cy="635868"/>
          </a:xfrm>
        </p:spPr>
        <p:txBody>
          <a:bodyPr>
            <a:normAutofit/>
          </a:bodyPr>
          <a:lstStyle>
            <a:lvl1pPr marL="0" indent="0">
              <a:lnSpc>
                <a:spcPct val="100000"/>
              </a:lnSpc>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b="0" i="0" dirty="0">
                <a:solidFill>
                  <a:srgbClr val="FFFFFF"/>
                </a:solidFill>
                <a:effectLst/>
              </a:rPr>
              <a:t>Lorem sit </a:t>
            </a:r>
            <a:r>
              <a:rPr lang="en-US" b="0" i="0" dirty="0" err="1">
                <a:solidFill>
                  <a:srgbClr val="FFFFFF"/>
                </a:solidFill>
                <a:effectLst/>
              </a:rPr>
              <a:t>amet</a:t>
            </a:r>
            <a:endParaRPr lang="en-US" dirty="0"/>
          </a:p>
        </p:txBody>
      </p:sp>
      <p:sp>
        <p:nvSpPr>
          <p:cNvPr id="16" name="Text Placeholder 2">
            <a:extLst>
              <a:ext uri="{FF2B5EF4-FFF2-40B4-BE49-F238E27FC236}">
                <a16:creationId xmlns:a16="http://schemas.microsoft.com/office/drawing/2014/main" id="{FFC22241-F6CC-E45A-7CCC-FF401B78886C}"/>
              </a:ext>
            </a:extLst>
          </p:cNvPr>
          <p:cNvSpPr>
            <a:spLocks noGrp="1"/>
          </p:cNvSpPr>
          <p:nvPr>
            <p:ph type="body" idx="14" hasCustomPrompt="1"/>
          </p:nvPr>
        </p:nvSpPr>
        <p:spPr>
          <a:xfrm>
            <a:off x="5406188" y="4830312"/>
            <a:ext cx="2374233" cy="635868"/>
          </a:xfrm>
        </p:spPr>
        <p:txBody>
          <a:bodyPr>
            <a:noAutofit/>
          </a:bodyPr>
          <a:lstStyle>
            <a:lvl1pPr marL="0" indent="0">
              <a:lnSpc>
                <a:spcPct val="100000"/>
              </a:lnSpc>
              <a:buNone/>
              <a:defRPr sz="4800" b="0">
                <a:solidFill>
                  <a:schemeClr val="accent2"/>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1234</a:t>
            </a:r>
          </a:p>
        </p:txBody>
      </p:sp>
      <p:sp>
        <p:nvSpPr>
          <p:cNvPr id="17" name="Text Placeholder 2">
            <a:extLst>
              <a:ext uri="{FF2B5EF4-FFF2-40B4-BE49-F238E27FC236}">
                <a16:creationId xmlns:a16="http://schemas.microsoft.com/office/drawing/2014/main" id="{D1B49545-BFE1-EFB5-E5E2-CF8692D4B845}"/>
              </a:ext>
            </a:extLst>
          </p:cNvPr>
          <p:cNvSpPr>
            <a:spLocks noGrp="1"/>
          </p:cNvSpPr>
          <p:nvPr>
            <p:ph type="body" idx="15" hasCustomPrompt="1"/>
          </p:nvPr>
        </p:nvSpPr>
        <p:spPr>
          <a:xfrm>
            <a:off x="5406187" y="5694948"/>
            <a:ext cx="2374233" cy="635868"/>
          </a:xfrm>
        </p:spPr>
        <p:txBody>
          <a:bodyPr>
            <a:normAutofit/>
          </a:bodyPr>
          <a:lstStyle>
            <a:lvl1pPr marL="0" indent="0">
              <a:lnSpc>
                <a:spcPct val="100000"/>
              </a:lnSpc>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b="0" i="0" dirty="0">
                <a:solidFill>
                  <a:srgbClr val="FFFFFF"/>
                </a:solidFill>
                <a:effectLst/>
              </a:rPr>
              <a:t>Donec sed </a:t>
            </a:r>
            <a:r>
              <a:rPr lang="en-US" b="0" i="0" dirty="0" err="1">
                <a:solidFill>
                  <a:srgbClr val="FFFFFF"/>
                </a:solidFill>
                <a:effectLst/>
              </a:rPr>
              <a:t>odio</a:t>
            </a:r>
            <a:endParaRPr lang="en-US" dirty="0"/>
          </a:p>
        </p:txBody>
      </p:sp>
      <p:sp>
        <p:nvSpPr>
          <p:cNvPr id="18" name="Text Placeholder 2">
            <a:extLst>
              <a:ext uri="{FF2B5EF4-FFF2-40B4-BE49-F238E27FC236}">
                <a16:creationId xmlns:a16="http://schemas.microsoft.com/office/drawing/2014/main" id="{AEE32AE4-AD83-53F6-D0AF-7B314F66733C}"/>
              </a:ext>
            </a:extLst>
          </p:cNvPr>
          <p:cNvSpPr>
            <a:spLocks noGrp="1"/>
          </p:cNvSpPr>
          <p:nvPr>
            <p:ph type="body" idx="16" hasCustomPrompt="1"/>
          </p:nvPr>
        </p:nvSpPr>
        <p:spPr>
          <a:xfrm>
            <a:off x="8983577" y="4830312"/>
            <a:ext cx="2374233" cy="635868"/>
          </a:xfrm>
        </p:spPr>
        <p:txBody>
          <a:bodyPr>
            <a:noAutofit/>
          </a:bodyPr>
          <a:lstStyle>
            <a:lvl1pPr marL="0" indent="0">
              <a:lnSpc>
                <a:spcPct val="100000"/>
              </a:lnSpc>
              <a:buNone/>
              <a:defRPr sz="4800" b="0">
                <a:solidFill>
                  <a:schemeClr val="accent2"/>
                </a:solidFill>
                <a:latin typeface="Nunito"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1234</a:t>
            </a:r>
          </a:p>
        </p:txBody>
      </p:sp>
      <p:sp>
        <p:nvSpPr>
          <p:cNvPr id="19" name="Text Placeholder 2">
            <a:extLst>
              <a:ext uri="{FF2B5EF4-FFF2-40B4-BE49-F238E27FC236}">
                <a16:creationId xmlns:a16="http://schemas.microsoft.com/office/drawing/2014/main" id="{9B222B3C-BA65-8433-4E9D-FAC9E72D179B}"/>
              </a:ext>
            </a:extLst>
          </p:cNvPr>
          <p:cNvSpPr>
            <a:spLocks noGrp="1"/>
          </p:cNvSpPr>
          <p:nvPr>
            <p:ph type="body" idx="17" hasCustomPrompt="1"/>
          </p:nvPr>
        </p:nvSpPr>
        <p:spPr>
          <a:xfrm>
            <a:off x="8983577" y="5694948"/>
            <a:ext cx="2374233" cy="635868"/>
          </a:xfrm>
        </p:spPr>
        <p:txBody>
          <a:bodyPr>
            <a:noAutofit/>
          </a:bodyPr>
          <a:lstStyle>
            <a:lvl1pPr marL="0" indent="0">
              <a:lnSpc>
                <a:spcPct val="100000"/>
              </a:lnSpc>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b="0" i="0" dirty="0" err="1">
                <a:solidFill>
                  <a:srgbClr val="FFFFFF"/>
                </a:solidFill>
                <a:effectLst/>
              </a:rPr>
              <a:t>Nascetur</a:t>
            </a:r>
            <a:r>
              <a:rPr lang="en-US" b="0" i="0" dirty="0">
                <a:solidFill>
                  <a:srgbClr val="FFFFFF"/>
                </a:solidFill>
                <a:effectLst/>
              </a:rPr>
              <a:t> </a:t>
            </a:r>
            <a:r>
              <a:rPr lang="en-US" b="0" i="0" dirty="0" err="1">
                <a:solidFill>
                  <a:srgbClr val="FFFFFF"/>
                </a:solidFill>
                <a:effectLst/>
              </a:rPr>
              <a:t>Ridiculus</a:t>
            </a:r>
            <a:endParaRPr lang="en-US" dirty="0"/>
          </a:p>
        </p:txBody>
      </p:sp>
    </p:spTree>
    <p:extLst>
      <p:ext uri="{BB962C8B-B14F-4D97-AF65-F5344CB8AC3E}">
        <p14:creationId xmlns:p14="http://schemas.microsoft.com/office/powerpoint/2010/main" val="164796321"/>
      </p:ext>
    </p:extLst>
  </p:cSld>
  <p:clrMapOvr>
    <a:overrideClrMapping bg1="dk1" tx1="lt1" bg2="dk2" tx2="lt2" accent1="accent1" accent2="accent2" accent3="accent3" accent4="accent4" accent5="accent5" accent6="accent6" hlink="hlink" folHlink="folHlink"/>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content 1">
    <p:bg>
      <p:bgRef idx="1001">
        <a:schemeClr val="bg2"/>
      </p:bgRef>
    </p:bg>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4115E8A4-3039-7F33-A25E-24B550600019}"/>
              </a:ext>
            </a:extLst>
          </p:cNvPr>
          <p:cNvGrpSpPr/>
          <p:nvPr userDrawn="1"/>
        </p:nvGrpSpPr>
        <p:grpSpPr>
          <a:xfrm rot="10800000">
            <a:off x="298783" y="0"/>
            <a:ext cx="11594433" cy="3610720"/>
            <a:chOff x="0" y="0"/>
            <a:chExt cx="19083130" cy="5486400"/>
          </a:xfrm>
        </p:grpSpPr>
        <p:sp>
          <p:nvSpPr>
            <p:cNvPr id="17" name="Freeform 3">
              <a:extLst>
                <a:ext uri="{FF2B5EF4-FFF2-40B4-BE49-F238E27FC236}">
                  <a16:creationId xmlns:a16="http://schemas.microsoft.com/office/drawing/2014/main" id="{73951A65-4F32-F2BB-944C-E74E8075349F}"/>
                </a:ext>
              </a:extLst>
            </p:cNvPr>
            <p:cNvSpPr/>
            <p:nvPr/>
          </p:nvSpPr>
          <p:spPr>
            <a:xfrm>
              <a:off x="0" y="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3473B8D0-C320-1648-A960-94CF7FAC0E09}"/>
                </a:ext>
              </a:extLst>
            </p:cNvPr>
            <p:cNvSpPr/>
            <p:nvPr/>
          </p:nvSpPr>
          <p:spPr>
            <a:xfrm>
              <a:off x="9541565" y="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6">
            <a:extLst>
              <a:ext uri="{FF2B5EF4-FFF2-40B4-BE49-F238E27FC236}">
                <a16:creationId xmlns:a16="http://schemas.microsoft.com/office/drawing/2014/main" id="{EDFC49F3-59B2-2F5A-52A0-00E0B410CCA7}"/>
              </a:ext>
            </a:extLst>
          </p:cNvPr>
          <p:cNvSpPr/>
          <p:nvPr userDrawn="1"/>
        </p:nvSpPr>
        <p:spPr>
          <a:xfrm>
            <a:off x="1" y="1054925"/>
            <a:ext cx="12191999" cy="5803075"/>
          </a:xfrm>
          <a:custGeom>
            <a:avLst/>
            <a:gdLst/>
            <a:ahLst/>
            <a:cxnLst/>
            <a:rect l="l" t="t" r="r" b="b"/>
            <a:pathLst>
              <a:path w="23748369" h="10231330">
                <a:moveTo>
                  <a:pt x="0" y="0"/>
                </a:moveTo>
                <a:lnTo>
                  <a:pt x="23748369" y="0"/>
                </a:lnTo>
                <a:lnTo>
                  <a:pt x="23748369" y="10231330"/>
                </a:lnTo>
                <a:lnTo>
                  <a:pt x="0" y="10231330"/>
                </a:lnTo>
                <a:lnTo>
                  <a:pt x="0" y="0"/>
                </a:lnTo>
                <a:close/>
              </a:path>
            </a:pathLst>
          </a:custGeom>
          <a:blipFill>
            <a:blip r:embed="rId4">
              <a:extLst>
                <a:ext uri="{96DAC541-7B7A-43D3-8B79-37D633B846F1}">
                  <asvg:svgBlip xmlns:asvg="http://schemas.microsoft.com/office/drawing/2016/SVG/main" r:embed="rId5"/>
                </a:ext>
              </a:extLst>
            </a:blip>
            <a:stretch>
              <a:fillRect l="3" t="1" r="-18424" b="-7188"/>
            </a:stretch>
          </a:blipFill>
        </p:spPr>
        <p:txBody>
          <a:bodyPr/>
          <a:lstStyle/>
          <a:p>
            <a:endParaRPr lang="en-US" dirty="0"/>
          </a:p>
        </p:txBody>
      </p:sp>
      <p:sp>
        <p:nvSpPr>
          <p:cNvPr id="20" name="Title 1">
            <a:extLst>
              <a:ext uri="{FF2B5EF4-FFF2-40B4-BE49-F238E27FC236}">
                <a16:creationId xmlns:a16="http://schemas.microsoft.com/office/drawing/2014/main" id="{2CF8CED9-9727-F38E-7FDF-123AEFD05F63}"/>
              </a:ext>
            </a:extLst>
          </p:cNvPr>
          <p:cNvSpPr>
            <a:spLocks noGrp="1"/>
          </p:cNvSpPr>
          <p:nvPr>
            <p:ph type="title" hasCustomPrompt="1"/>
          </p:nvPr>
        </p:nvSpPr>
        <p:spPr>
          <a:xfrm>
            <a:off x="609600" y="2438401"/>
            <a:ext cx="10972800" cy="681288"/>
          </a:xfrm>
        </p:spPr>
        <p:txBody>
          <a:bodyPr anchor="b">
            <a:normAutofit/>
          </a:bodyPr>
          <a:lstStyle>
            <a:lvl1pPr algn="l">
              <a:defRPr sz="3600"/>
            </a:lvl1pPr>
          </a:lstStyle>
          <a:p>
            <a:r>
              <a:rPr lang="en-US" dirty="0"/>
              <a:t>Title</a:t>
            </a:r>
          </a:p>
        </p:txBody>
      </p:sp>
      <p:sp>
        <p:nvSpPr>
          <p:cNvPr id="34" name="Text Placeholder 33">
            <a:extLst>
              <a:ext uri="{FF2B5EF4-FFF2-40B4-BE49-F238E27FC236}">
                <a16:creationId xmlns:a16="http://schemas.microsoft.com/office/drawing/2014/main" id="{7EC8CF71-EAB0-0090-724F-A8837B66CCAA}"/>
              </a:ext>
            </a:extLst>
          </p:cNvPr>
          <p:cNvSpPr>
            <a:spLocks noGrp="1"/>
          </p:cNvSpPr>
          <p:nvPr>
            <p:ph type="body" sz="quarter" idx="14" hasCustomPrompt="1"/>
          </p:nvPr>
        </p:nvSpPr>
        <p:spPr>
          <a:xfrm>
            <a:off x="609600" y="3348789"/>
            <a:ext cx="5187616" cy="3068052"/>
          </a:xfrm>
        </p:spPr>
        <p:txBody>
          <a:bodyPr>
            <a:normAutofit/>
          </a:bodyPr>
          <a:lstStyle>
            <a:lvl1pPr marL="0" indent="0">
              <a:lnSpc>
                <a:spcPct val="150000"/>
              </a:lnSpc>
              <a:buNone/>
              <a:defRPr sz="1600"/>
            </a:lvl1pPr>
          </a:lstStyle>
          <a:p>
            <a:pPr lvl="0"/>
            <a:r>
              <a:rPr lang="en-US" b="0" i="0" dirty="0">
                <a:solidFill>
                  <a:srgbClr val="203B48"/>
                </a:solidFill>
                <a:effectLst/>
              </a:rPr>
              <a:t>Aenean lacinia </a:t>
            </a:r>
            <a:r>
              <a:rPr lang="en-US" b="0" i="0" dirty="0" err="1">
                <a:solidFill>
                  <a:srgbClr val="203B48"/>
                </a:solidFill>
                <a:effectLst/>
              </a:rPr>
              <a:t>bibendum</a:t>
            </a:r>
            <a:r>
              <a:rPr lang="en-US" b="0" i="0" dirty="0">
                <a:solidFill>
                  <a:srgbClr val="203B48"/>
                </a:solidFill>
                <a:effectLst/>
              </a:rPr>
              <a:t> </a:t>
            </a:r>
            <a:r>
              <a:rPr lang="en-US" b="0" i="0" dirty="0" err="1">
                <a:solidFill>
                  <a:srgbClr val="203B48"/>
                </a:solidFill>
                <a:effectLst/>
              </a:rPr>
              <a:t>nulla</a:t>
            </a:r>
            <a:r>
              <a:rPr lang="en-US" b="0" i="0" dirty="0">
                <a:solidFill>
                  <a:srgbClr val="203B48"/>
                </a:solidFill>
                <a:effectLst/>
              </a:rPr>
              <a:t> sed </a:t>
            </a:r>
            <a:r>
              <a:rPr lang="en-US" b="0" i="0" dirty="0" err="1">
                <a:solidFill>
                  <a:srgbClr val="203B48"/>
                </a:solidFill>
                <a:effectLst/>
              </a:rPr>
              <a:t>consectetur</a:t>
            </a:r>
            <a:r>
              <a:rPr lang="en-US" b="0" i="0" dirty="0">
                <a:solidFill>
                  <a:srgbClr val="203B48"/>
                </a:solidFill>
                <a:effectLst/>
              </a:rPr>
              <a:t>. </a:t>
            </a:r>
            <a:r>
              <a:rPr lang="en-US" b="0" i="0" dirty="0" err="1">
                <a:solidFill>
                  <a:srgbClr val="203B48"/>
                </a:solidFill>
                <a:effectLst/>
              </a:rPr>
              <a:t>Etiam</a:t>
            </a:r>
            <a:r>
              <a:rPr lang="en-US" b="0" i="0" dirty="0">
                <a:solidFill>
                  <a:srgbClr val="203B48"/>
                </a:solidFill>
                <a:effectLst/>
              </a:rPr>
              <a:t> porta </a:t>
            </a:r>
            <a:r>
              <a:rPr lang="en-US" b="0" i="0" dirty="0" err="1">
                <a:solidFill>
                  <a:srgbClr val="203B48"/>
                </a:solidFill>
                <a:effectLst/>
              </a:rPr>
              <a:t>sem</a:t>
            </a:r>
            <a:r>
              <a:rPr lang="en-US" b="0" i="0" dirty="0">
                <a:solidFill>
                  <a:srgbClr val="203B48"/>
                </a:solidFill>
                <a:effectLst/>
              </a:rPr>
              <a:t> </a:t>
            </a:r>
            <a:r>
              <a:rPr lang="en-US" b="0" i="0" dirty="0" err="1">
                <a:solidFill>
                  <a:srgbClr val="203B48"/>
                </a:solidFill>
                <a:effectLst/>
              </a:rPr>
              <a:t>malesuada</a:t>
            </a:r>
            <a:r>
              <a:rPr lang="en-US" b="0" i="0" dirty="0">
                <a:solidFill>
                  <a:srgbClr val="203B48"/>
                </a:solidFill>
                <a:effectLst/>
              </a:rPr>
              <a:t> magna </a:t>
            </a:r>
            <a:r>
              <a:rPr lang="en-US" b="0" i="0" dirty="0" err="1">
                <a:solidFill>
                  <a:srgbClr val="203B48"/>
                </a:solidFill>
                <a:effectLst/>
              </a:rPr>
              <a:t>mollis</a:t>
            </a:r>
            <a:r>
              <a:rPr lang="en-US" b="0" i="0" dirty="0">
                <a:solidFill>
                  <a:srgbClr val="203B48"/>
                </a:solidFill>
                <a:effectLst/>
              </a:rPr>
              <a:t> </a:t>
            </a:r>
            <a:r>
              <a:rPr lang="en-US" b="0" i="0" dirty="0" err="1">
                <a:solidFill>
                  <a:srgbClr val="203B48"/>
                </a:solidFill>
                <a:effectLst/>
              </a:rPr>
              <a:t>euismod</a:t>
            </a:r>
            <a:r>
              <a:rPr lang="en-US" b="0" i="0" dirty="0">
                <a:solidFill>
                  <a:srgbClr val="203B48"/>
                </a:solidFill>
                <a:effectLst/>
              </a:rPr>
              <a:t>. </a:t>
            </a:r>
            <a:r>
              <a:rPr lang="en-US" b="0" i="0" dirty="0" err="1">
                <a:solidFill>
                  <a:srgbClr val="203B48"/>
                </a:solidFill>
                <a:effectLst/>
              </a:rPr>
              <a:t>Vivamus</a:t>
            </a:r>
            <a:r>
              <a:rPr lang="en-US" b="0" i="0" dirty="0">
                <a:solidFill>
                  <a:srgbClr val="203B48"/>
                </a:solidFill>
                <a:effectLst/>
              </a:rPr>
              <a:t> </a:t>
            </a:r>
            <a:r>
              <a:rPr lang="en-US" b="0" i="0" dirty="0" err="1">
                <a:solidFill>
                  <a:srgbClr val="203B48"/>
                </a:solidFill>
                <a:effectLst/>
              </a:rPr>
              <a:t>sagittis</a:t>
            </a:r>
            <a:r>
              <a:rPr lang="en-US" b="0" i="0" dirty="0">
                <a:solidFill>
                  <a:srgbClr val="203B48"/>
                </a:solidFill>
                <a:effectLst/>
              </a:rPr>
              <a:t> </a:t>
            </a:r>
            <a:r>
              <a:rPr lang="en-US" b="0" i="0" dirty="0" err="1">
                <a:solidFill>
                  <a:srgbClr val="203B48"/>
                </a:solidFill>
                <a:effectLst/>
              </a:rPr>
              <a:t>lacus</a:t>
            </a:r>
            <a:r>
              <a:rPr lang="en-US" b="0" i="0" dirty="0">
                <a:solidFill>
                  <a:srgbClr val="203B48"/>
                </a:solidFill>
                <a:effectLst/>
              </a:rPr>
              <a:t> vel </a:t>
            </a:r>
            <a:r>
              <a:rPr lang="en-US" b="0" i="0" dirty="0" err="1">
                <a:solidFill>
                  <a:srgbClr val="203B48"/>
                </a:solidFill>
                <a:effectLst/>
              </a:rPr>
              <a:t>augue</a:t>
            </a:r>
            <a:r>
              <a:rPr lang="en-US" b="0" i="0" dirty="0">
                <a:solidFill>
                  <a:srgbClr val="203B48"/>
                </a:solidFill>
                <a:effectLst/>
              </a:rPr>
              <a:t> </a:t>
            </a:r>
            <a:r>
              <a:rPr lang="en-US" b="0" i="0" dirty="0" err="1">
                <a:solidFill>
                  <a:srgbClr val="203B48"/>
                </a:solidFill>
                <a:effectLst/>
              </a:rPr>
              <a:t>laoreet</a:t>
            </a:r>
            <a:r>
              <a:rPr lang="en-US" b="0" i="0" dirty="0">
                <a:solidFill>
                  <a:srgbClr val="203B48"/>
                </a:solidFill>
                <a:effectLst/>
              </a:rPr>
              <a:t> </a:t>
            </a:r>
            <a:r>
              <a:rPr lang="en-US" b="0" i="0" dirty="0" err="1">
                <a:solidFill>
                  <a:srgbClr val="203B48"/>
                </a:solidFill>
                <a:effectLst/>
              </a:rPr>
              <a:t>rutrum</a:t>
            </a:r>
            <a:r>
              <a:rPr lang="en-US" b="0" i="0" dirty="0">
                <a:solidFill>
                  <a:srgbClr val="203B48"/>
                </a:solidFill>
                <a:effectLst/>
              </a:rPr>
              <a:t> </a:t>
            </a:r>
            <a:r>
              <a:rPr lang="en-US" b="0" i="0" dirty="0" err="1">
                <a:solidFill>
                  <a:srgbClr val="203B48"/>
                </a:solidFill>
                <a:effectLst/>
              </a:rPr>
              <a:t>faucibus</a:t>
            </a:r>
            <a:r>
              <a:rPr lang="en-US" b="0" i="0" dirty="0">
                <a:solidFill>
                  <a:srgbClr val="203B48"/>
                </a:solidFill>
                <a:effectLst/>
              </a:rPr>
              <a:t> dolor auctor. </a:t>
            </a:r>
            <a:r>
              <a:rPr lang="en-US" b="0" i="0" dirty="0" err="1">
                <a:solidFill>
                  <a:srgbClr val="203B48"/>
                </a:solidFill>
                <a:effectLst/>
              </a:rPr>
              <a:t>Praesent</a:t>
            </a:r>
            <a:r>
              <a:rPr lang="en-US" b="0" i="0" dirty="0">
                <a:solidFill>
                  <a:srgbClr val="203B48"/>
                </a:solidFill>
                <a:effectLst/>
              </a:rPr>
              <a:t> </a:t>
            </a:r>
            <a:r>
              <a:rPr lang="en-US" b="0" i="0" dirty="0" err="1">
                <a:solidFill>
                  <a:srgbClr val="203B48"/>
                </a:solidFill>
                <a:effectLst/>
              </a:rPr>
              <a:t>commodo</a:t>
            </a:r>
            <a:r>
              <a:rPr lang="en-US" b="0" i="0" dirty="0">
                <a:solidFill>
                  <a:srgbClr val="203B48"/>
                </a:solidFill>
                <a:effectLst/>
              </a:rPr>
              <a:t> cursus magna, vel </a:t>
            </a:r>
            <a:r>
              <a:rPr lang="en-US" b="0" i="0" dirty="0" err="1">
                <a:solidFill>
                  <a:srgbClr val="203B48"/>
                </a:solidFill>
                <a:effectLst/>
              </a:rPr>
              <a:t>scelerisque</a:t>
            </a:r>
            <a:r>
              <a:rPr lang="en-US" b="0" i="0" dirty="0">
                <a:solidFill>
                  <a:srgbClr val="203B48"/>
                </a:solidFill>
                <a:effectLst/>
              </a:rPr>
              <a:t> </a:t>
            </a:r>
            <a:r>
              <a:rPr lang="en-US" b="0" i="0" dirty="0" err="1">
                <a:solidFill>
                  <a:srgbClr val="203B48"/>
                </a:solidFill>
                <a:effectLst/>
              </a:rPr>
              <a:t>nisl</a:t>
            </a:r>
            <a:r>
              <a:rPr lang="en-US" b="0" i="0" dirty="0">
                <a:solidFill>
                  <a:srgbClr val="203B48"/>
                </a:solidFill>
                <a:effectLst/>
              </a:rPr>
              <a:t> </a:t>
            </a:r>
            <a:r>
              <a:rPr lang="en-US" b="0" i="0" dirty="0" err="1">
                <a:solidFill>
                  <a:srgbClr val="203B48"/>
                </a:solidFill>
                <a:effectLst/>
              </a:rPr>
              <a:t>consectetur</a:t>
            </a:r>
            <a:r>
              <a:rPr lang="en-US" b="0" i="0" dirty="0">
                <a:solidFill>
                  <a:srgbClr val="203B48"/>
                </a:solidFill>
                <a:effectLst/>
              </a:rPr>
              <a:t> et. Duis </a:t>
            </a:r>
            <a:r>
              <a:rPr lang="en-US" b="0" i="0" dirty="0" err="1">
                <a:solidFill>
                  <a:srgbClr val="203B48"/>
                </a:solidFill>
                <a:effectLst/>
              </a:rPr>
              <a:t>mollis</a:t>
            </a:r>
            <a:r>
              <a:rPr lang="en-US" b="0" i="0" dirty="0">
                <a:solidFill>
                  <a:srgbClr val="203B48"/>
                </a:solidFill>
                <a:effectLst/>
              </a:rPr>
              <a:t>, </a:t>
            </a:r>
            <a:r>
              <a:rPr lang="en-US" b="0" i="0" dirty="0" err="1">
                <a:solidFill>
                  <a:srgbClr val="203B48"/>
                </a:solidFill>
                <a:effectLst/>
              </a:rPr>
              <a:t>est</a:t>
            </a:r>
            <a:r>
              <a:rPr lang="en-US" b="0" i="0" dirty="0">
                <a:solidFill>
                  <a:srgbClr val="203B48"/>
                </a:solidFill>
                <a:effectLst/>
              </a:rPr>
              <a:t> non </a:t>
            </a:r>
            <a:r>
              <a:rPr lang="en-US" b="0" i="0" dirty="0" err="1">
                <a:solidFill>
                  <a:srgbClr val="203B48"/>
                </a:solidFill>
                <a:effectLst/>
              </a:rPr>
              <a:t>commodo</a:t>
            </a:r>
            <a:r>
              <a:rPr lang="en-US" b="0" i="0" dirty="0">
                <a:solidFill>
                  <a:srgbClr val="203B48"/>
                </a:solidFill>
                <a:effectLst/>
              </a:rPr>
              <a:t> </a:t>
            </a:r>
            <a:r>
              <a:rPr lang="en-US" b="0" i="0" dirty="0" err="1">
                <a:solidFill>
                  <a:srgbClr val="203B48"/>
                </a:solidFill>
                <a:effectLst/>
              </a:rPr>
              <a:t>luctus</a:t>
            </a:r>
            <a:r>
              <a:rPr lang="en-US" b="0" i="0" dirty="0">
                <a:solidFill>
                  <a:srgbClr val="203B48"/>
                </a:solidFill>
                <a:effectLst/>
              </a:rPr>
              <a:t>, nisi </a:t>
            </a:r>
            <a:r>
              <a:rPr lang="en-US" b="0" i="0" dirty="0" err="1">
                <a:solidFill>
                  <a:srgbClr val="203B48"/>
                </a:solidFill>
                <a:effectLst/>
              </a:rPr>
              <a:t>erat</a:t>
            </a:r>
            <a:r>
              <a:rPr lang="en-US" b="0" i="0" dirty="0">
                <a:solidFill>
                  <a:srgbClr val="203B48"/>
                </a:solidFill>
                <a:effectLst/>
              </a:rPr>
              <a:t> </a:t>
            </a:r>
            <a:r>
              <a:rPr lang="en-US" b="0" i="0" dirty="0" err="1">
                <a:solidFill>
                  <a:srgbClr val="203B48"/>
                </a:solidFill>
                <a:effectLst/>
              </a:rPr>
              <a:t>porttitor</a:t>
            </a:r>
            <a:r>
              <a:rPr lang="en-US" b="0" i="0" dirty="0">
                <a:solidFill>
                  <a:srgbClr val="203B48"/>
                </a:solidFill>
                <a:effectLst/>
              </a:rPr>
              <a:t> ligula, </a:t>
            </a:r>
            <a:r>
              <a:rPr lang="en-US" b="0" i="0" dirty="0" err="1">
                <a:solidFill>
                  <a:srgbClr val="203B48"/>
                </a:solidFill>
                <a:effectLst/>
              </a:rPr>
              <a:t>eget</a:t>
            </a:r>
            <a:r>
              <a:rPr lang="en-US" b="0" i="0" dirty="0">
                <a:solidFill>
                  <a:srgbClr val="203B48"/>
                </a:solidFill>
                <a:effectLst/>
              </a:rPr>
              <a:t> lacinia </a:t>
            </a:r>
            <a:r>
              <a:rPr lang="en-US" b="0" i="0" dirty="0" err="1">
                <a:solidFill>
                  <a:srgbClr val="203B48"/>
                </a:solidFill>
                <a:effectLst/>
              </a:rPr>
              <a:t>odio</a:t>
            </a:r>
            <a:r>
              <a:rPr lang="en-US" b="0" i="0" dirty="0">
                <a:solidFill>
                  <a:srgbClr val="203B48"/>
                </a:solidFill>
                <a:effectLst/>
              </a:rPr>
              <a:t> </a:t>
            </a:r>
            <a:r>
              <a:rPr lang="en-US" b="0" i="0" dirty="0" err="1">
                <a:solidFill>
                  <a:srgbClr val="203B48"/>
                </a:solidFill>
                <a:effectLst/>
              </a:rPr>
              <a:t>sem</a:t>
            </a:r>
            <a:r>
              <a:rPr lang="en-US" b="0" i="0" dirty="0">
                <a:solidFill>
                  <a:srgbClr val="203B48"/>
                </a:solidFill>
                <a:effectLst/>
              </a:rPr>
              <a:t> nec </a:t>
            </a:r>
            <a:r>
              <a:rPr lang="en-US" b="0" i="0" dirty="0" err="1">
                <a:solidFill>
                  <a:srgbClr val="203B48"/>
                </a:solidFill>
                <a:effectLst/>
              </a:rPr>
              <a:t>elit</a:t>
            </a:r>
            <a:r>
              <a:rPr lang="en-US" b="0" i="0" dirty="0">
                <a:solidFill>
                  <a:srgbClr val="203B48"/>
                </a:solidFill>
                <a:effectLst/>
              </a:rPr>
              <a:t>. Donec id </a:t>
            </a:r>
            <a:r>
              <a:rPr lang="en-US" b="0" i="0" dirty="0" err="1">
                <a:solidFill>
                  <a:srgbClr val="203B48"/>
                </a:solidFill>
                <a:effectLst/>
              </a:rPr>
              <a:t>elit</a:t>
            </a:r>
            <a:r>
              <a:rPr lang="en-US" b="0" i="0" dirty="0">
                <a:solidFill>
                  <a:srgbClr val="203B48"/>
                </a:solidFill>
                <a:effectLst/>
              </a:rPr>
              <a:t> non mi porta gravida at </a:t>
            </a:r>
            <a:r>
              <a:rPr lang="en-US" b="0" i="0" dirty="0" err="1">
                <a:solidFill>
                  <a:srgbClr val="203B48"/>
                </a:solidFill>
                <a:effectLst/>
              </a:rPr>
              <a:t>eget</a:t>
            </a:r>
            <a:r>
              <a:rPr lang="en-US" b="0" i="0" dirty="0">
                <a:solidFill>
                  <a:srgbClr val="203B48"/>
                </a:solidFill>
                <a:effectLst/>
              </a:rPr>
              <a:t> </a:t>
            </a:r>
            <a:r>
              <a:rPr lang="en-US" b="0" i="0" dirty="0" err="1">
                <a:solidFill>
                  <a:srgbClr val="203B48"/>
                </a:solidFill>
                <a:effectLst/>
              </a:rPr>
              <a:t>metus</a:t>
            </a:r>
            <a:r>
              <a:rPr lang="en-US" b="0" i="0" dirty="0">
                <a:solidFill>
                  <a:srgbClr val="203B48"/>
                </a:solidFill>
                <a:effectLst/>
              </a:rPr>
              <a:t>.</a:t>
            </a:r>
            <a:endParaRPr lang="en-US" dirty="0"/>
          </a:p>
        </p:txBody>
      </p:sp>
      <p:sp>
        <p:nvSpPr>
          <p:cNvPr id="36" name="Text Placeholder 33">
            <a:extLst>
              <a:ext uri="{FF2B5EF4-FFF2-40B4-BE49-F238E27FC236}">
                <a16:creationId xmlns:a16="http://schemas.microsoft.com/office/drawing/2014/main" id="{1A71F9ED-C068-40E8-89BF-727305203C22}"/>
              </a:ext>
            </a:extLst>
          </p:cNvPr>
          <p:cNvSpPr>
            <a:spLocks noGrp="1"/>
          </p:cNvSpPr>
          <p:nvPr>
            <p:ph type="body" sz="quarter" idx="15" hasCustomPrompt="1"/>
          </p:nvPr>
        </p:nvSpPr>
        <p:spPr>
          <a:xfrm>
            <a:off x="6400800" y="3348789"/>
            <a:ext cx="5187616" cy="3068052"/>
          </a:xfrm>
        </p:spPr>
        <p:txBody>
          <a:bodyPr>
            <a:normAutofit/>
          </a:bodyPr>
          <a:lstStyle>
            <a:lvl1pPr marL="0" indent="0">
              <a:lnSpc>
                <a:spcPct val="150000"/>
              </a:lnSpc>
              <a:buNone/>
              <a:defRPr sz="1600"/>
            </a:lvl1pPr>
          </a:lstStyle>
          <a:p>
            <a:pPr lvl="0"/>
            <a:r>
              <a:rPr lang="en-US" b="0" i="0" dirty="0">
                <a:solidFill>
                  <a:srgbClr val="203B48"/>
                </a:solidFill>
                <a:effectLst/>
              </a:rPr>
              <a:t>Morbi </a:t>
            </a:r>
            <a:r>
              <a:rPr lang="en-US" b="0" i="0" dirty="0" err="1">
                <a:solidFill>
                  <a:srgbClr val="203B48"/>
                </a:solidFill>
                <a:effectLst/>
              </a:rPr>
              <a:t>leo</a:t>
            </a:r>
            <a:r>
              <a:rPr lang="en-US" b="0" i="0" dirty="0">
                <a:solidFill>
                  <a:srgbClr val="203B48"/>
                </a:solidFill>
                <a:effectLst/>
              </a:rPr>
              <a:t> </a:t>
            </a:r>
            <a:r>
              <a:rPr lang="en-US" b="0" i="0" dirty="0" err="1">
                <a:solidFill>
                  <a:srgbClr val="203B48"/>
                </a:solidFill>
                <a:effectLst/>
              </a:rPr>
              <a:t>risus</a:t>
            </a:r>
            <a:r>
              <a:rPr lang="en-US" b="0" i="0" dirty="0">
                <a:solidFill>
                  <a:srgbClr val="203B48"/>
                </a:solidFill>
                <a:effectLst/>
              </a:rPr>
              <a:t>, porta ac </a:t>
            </a:r>
            <a:r>
              <a:rPr lang="en-US" b="0" i="0" dirty="0" err="1">
                <a:solidFill>
                  <a:srgbClr val="203B48"/>
                </a:solidFill>
                <a:effectLst/>
              </a:rPr>
              <a:t>consectetur</a:t>
            </a:r>
            <a:r>
              <a:rPr lang="en-US" b="0" i="0" dirty="0">
                <a:solidFill>
                  <a:srgbClr val="203B48"/>
                </a:solidFill>
                <a:effectLst/>
              </a:rPr>
              <a:t> ac, vestibulum at eros. </a:t>
            </a:r>
            <a:r>
              <a:rPr lang="en-US" b="0" i="0" dirty="0" err="1">
                <a:solidFill>
                  <a:srgbClr val="203B48"/>
                </a:solidFill>
                <a:effectLst/>
              </a:rPr>
              <a:t>Etiam</a:t>
            </a:r>
            <a:r>
              <a:rPr lang="en-US" b="0" i="0" dirty="0">
                <a:solidFill>
                  <a:srgbClr val="203B48"/>
                </a:solidFill>
                <a:effectLst/>
              </a:rPr>
              <a:t> porta </a:t>
            </a:r>
            <a:r>
              <a:rPr lang="en-US" b="0" i="0" dirty="0" err="1">
                <a:solidFill>
                  <a:srgbClr val="203B48"/>
                </a:solidFill>
                <a:effectLst/>
              </a:rPr>
              <a:t>sem</a:t>
            </a:r>
            <a:r>
              <a:rPr lang="en-US" b="0" i="0" dirty="0">
                <a:solidFill>
                  <a:srgbClr val="203B48"/>
                </a:solidFill>
                <a:effectLst/>
              </a:rPr>
              <a:t> </a:t>
            </a:r>
            <a:r>
              <a:rPr lang="en-US" b="0" i="0" dirty="0" err="1">
                <a:solidFill>
                  <a:srgbClr val="203B48"/>
                </a:solidFill>
                <a:effectLst/>
              </a:rPr>
              <a:t>malesuada</a:t>
            </a:r>
            <a:r>
              <a:rPr lang="en-US" b="0" i="0" dirty="0">
                <a:solidFill>
                  <a:srgbClr val="203B48"/>
                </a:solidFill>
                <a:effectLst/>
              </a:rPr>
              <a:t> magna </a:t>
            </a:r>
            <a:r>
              <a:rPr lang="en-US" b="0" i="0" dirty="0" err="1">
                <a:solidFill>
                  <a:srgbClr val="203B48"/>
                </a:solidFill>
                <a:effectLst/>
              </a:rPr>
              <a:t>mollis</a:t>
            </a:r>
            <a:r>
              <a:rPr lang="en-US" b="0" i="0" dirty="0">
                <a:solidFill>
                  <a:srgbClr val="203B48"/>
                </a:solidFill>
                <a:effectLst/>
              </a:rPr>
              <a:t> </a:t>
            </a:r>
            <a:r>
              <a:rPr lang="en-US" b="0" i="0" dirty="0" err="1">
                <a:solidFill>
                  <a:srgbClr val="203B48"/>
                </a:solidFill>
                <a:effectLst/>
              </a:rPr>
              <a:t>euismod</a:t>
            </a:r>
            <a:r>
              <a:rPr lang="en-US" b="0" i="0" dirty="0">
                <a:solidFill>
                  <a:srgbClr val="203B48"/>
                </a:solidFill>
                <a:effectLst/>
              </a:rPr>
              <a:t>. Integer </a:t>
            </a:r>
            <a:r>
              <a:rPr lang="en-US" b="0" i="0" dirty="0" err="1">
                <a:solidFill>
                  <a:srgbClr val="203B48"/>
                </a:solidFill>
                <a:effectLst/>
              </a:rPr>
              <a:t>posuere</a:t>
            </a:r>
            <a:r>
              <a:rPr lang="en-US" b="0" i="0" dirty="0">
                <a:solidFill>
                  <a:srgbClr val="203B48"/>
                </a:solidFill>
                <a:effectLst/>
              </a:rPr>
              <a:t> </a:t>
            </a:r>
            <a:r>
              <a:rPr lang="en-US" b="0" i="0" dirty="0" err="1">
                <a:solidFill>
                  <a:srgbClr val="203B48"/>
                </a:solidFill>
                <a:effectLst/>
              </a:rPr>
              <a:t>erat</a:t>
            </a:r>
            <a:r>
              <a:rPr lang="en-US" b="0" i="0" dirty="0">
                <a:solidFill>
                  <a:srgbClr val="203B48"/>
                </a:solidFill>
                <a:effectLst/>
              </a:rPr>
              <a:t> a ante </a:t>
            </a:r>
            <a:r>
              <a:rPr lang="en-US" b="0" i="0" dirty="0" err="1">
                <a:solidFill>
                  <a:srgbClr val="203B48"/>
                </a:solidFill>
                <a:effectLst/>
              </a:rPr>
              <a:t>venenatis</a:t>
            </a:r>
            <a:r>
              <a:rPr lang="en-US" b="0" i="0" dirty="0">
                <a:solidFill>
                  <a:srgbClr val="203B48"/>
                </a:solidFill>
                <a:effectLst/>
              </a:rPr>
              <a:t> </a:t>
            </a:r>
            <a:r>
              <a:rPr lang="en-US" b="0" i="0" dirty="0" err="1">
                <a:solidFill>
                  <a:srgbClr val="203B48"/>
                </a:solidFill>
                <a:effectLst/>
              </a:rPr>
              <a:t>dapibus</a:t>
            </a:r>
            <a:r>
              <a:rPr lang="en-US" b="0" i="0" dirty="0">
                <a:solidFill>
                  <a:srgbClr val="203B48"/>
                </a:solidFill>
                <a:effectLst/>
              </a:rPr>
              <a:t> </a:t>
            </a:r>
            <a:r>
              <a:rPr lang="en-US" b="0" i="0" dirty="0" err="1">
                <a:solidFill>
                  <a:srgbClr val="203B48"/>
                </a:solidFill>
                <a:effectLst/>
              </a:rPr>
              <a:t>posuere</a:t>
            </a:r>
            <a:r>
              <a:rPr lang="en-US" b="0" i="0" dirty="0">
                <a:solidFill>
                  <a:srgbClr val="203B48"/>
                </a:solidFill>
                <a:effectLst/>
              </a:rPr>
              <a:t> </a:t>
            </a:r>
            <a:r>
              <a:rPr lang="en-US" b="0" i="0" dirty="0" err="1">
                <a:solidFill>
                  <a:srgbClr val="203B48"/>
                </a:solidFill>
                <a:effectLst/>
              </a:rPr>
              <a:t>velit</a:t>
            </a:r>
            <a:r>
              <a:rPr lang="en-US" b="0" i="0" dirty="0">
                <a:solidFill>
                  <a:srgbClr val="203B48"/>
                </a:solidFill>
                <a:effectLst/>
              </a:rPr>
              <a:t> </a:t>
            </a:r>
            <a:r>
              <a:rPr lang="en-US" b="0" i="0" dirty="0" err="1">
                <a:solidFill>
                  <a:srgbClr val="203B48"/>
                </a:solidFill>
                <a:effectLst/>
              </a:rPr>
              <a:t>aliquet</a:t>
            </a:r>
            <a:r>
              <a:rPr lang="en-US" b="0" i="0" dirty="0">
                <a:solidFill>
                  <a:srgbClr val="203B48"/>
                </a:solidFill>
                <a:effectLst/>
              </a:rPr>
              <a:t>. Integer </a:t>
            </a:r>
            <a:r>
              <a:rPr lang="en-US" b="0" i="0" dirty="0" err="1">
                <a:solidFill>
                  <a:srgbClr val="203B48"/>
                </a:solidFill>
                <a:effectLst/>
              </a:rPr>
              <a:t>posuere</a:t>
            </a:r>
            <a:r>
              <a:rPr lang="en-US" b="0" i="0" dirty="0">
                <a:solidFill>
                  <a:srgbClr val="203B48"/>
                </a:solidFill>
                <a:effectLst/>
              </a:rPr>
              <a:t> </a:t>
            </a:r>
            <a:r>
              <a:rPr lang="en-US" b="0" i="0" dirty="0" err="1">
                <a:solidFill>
                  <a:srgbClr val="203B48"/>
                </a:solidFill>
                <a:effectLst/>
              </a:rPr>
              <a:t>erat</a:t>
            </a:r>
            <a:r>
              <a:rPr lang="en-US" b="0" i="0" dirty="0">
                <a:solidFill>
                  <a:srgbClr val="203B48"/>
                </a:solidFill>
                <a:effectLst/>
              </a:rPr>
              <a:t> a ante </a:t>
            </a:r>
            <a:r>
              <a:rPr lang="en-US" b="0" i="0" dirty="0" err="1">
                <a:solidFill>
                  <a:srgbClr val="203B48"/>
                </a:solidFill>
                <a:effectLst/>
              </a:rPr>
              <a:t>venenatis</a:t>
            </a:r>
            <a:r>
              <a:rPr lang="en-US" b="0" i="0" dirty="0">
                <a:solidFill>
                  <a:srgbClr val="203B48"/>
                </a:solidFill>
                <a:effectLst/>
              </a:rPr>
              <a:t> </a:t>
            </a:r>
            <a:r>
              <a:rPr lang="en-US" b="0" i="0" dirty="0" err="1">
                <a:solidFill>
                  <a:srgbClr val="203B48"/>
                </a:solidFill>
                <a:effectLst/>
              </a:rPr>
              <a:t>dapibus</a:t>
            </a:r>
            <a:r>
              <a:rPr lang="en-US" b="0" i="0" dirty="0">
                <a:solidFill>
                  <a:srgbClr val="203B48"/>
                </a:solidFill>
                <a:effectLst/>
              </a:rPr>
              <a:t> </a:t>
            </a:r>
            <a:r>
              <a:rPr lang="en-US" b="0" i="0" dirty="0" err="1">
                <a:solidFill>
                  <a:srgbClr val="203B48"/>
                </a:solidFill>
                <a:effectLst/>
              </a:rPr>
              <a:t>posuere</a:t>
            </a:r>
            <a:r>
              <a:rPr lang="en-US" b="0" i="0" dirty="0">
                <a:solidFill>
                  <a:srgbClr val="203B48"/>
                </a:solidFill>
                <a:effectLst/>
              </a:rPr>
              <a:t> </a:t>
            </a:r>
            <a:r>
              <a:rPr lang="en-US" b="0" i="0" dirty="0" err="1">
                <a:solidFill>
                  <a:srgbClr val="203B48"/>
                </a:solidFill>
                <a:effectLst/>
              </a:rPr>
              <a:t>velit</a:t>
            </a:r>
            <a:r>
              <a:rPr lang="en-US" b="0" i="0" dirty="0">
                <a:solidFill>
                  <a:srgbClr val="203B48"/>
                </a:solidFill>
                <a:effectLst/>
              </a:rPr>
              <a:t> </a:t>
            </a:r>
            <a:r>
              <a:rPr lang="en-US" b="0" i="0" dirty="0" err="1">
                <a:solidFill>
                  <a:srgbClr val="203B48"/>
                </a:solidFill>
                <a:effectLst/>
              </a:rPr>
              <a:t>aliquet</a:t>
            </a:r>
            <a:r>
              <a:rPr lang="en-US" b="0" i="0" dirty="0">
                <a:solidFill>
                  <a:srgbClr val="203B48"/>
                </a:solidFill>
                <a:effectLst/>
              </a:rPr>
              <a:t>. Aenean lacinia </a:t>
            </a:r>
            <a:r>
              <a:rPr lang="en-US" b="0" i="0" dirty="0" err="1">
                <a:solidFill>
                  <a:srgbClr val="203B48"/>
                </a:solidFill>
                <a:effectLst/>
              </a:rPr>
              <a:t>bibendum</a:t>
            </a:r>
            <a:r>
              <a:rPr lang="en-US" b="0" i="0" dirty="0">
                <a:solidFill>
                  <a:srgbClr val="203B48"/>
                </a:solidFill>
                <a:effectLst/>
              </a:rPr>
              <a:t> </a:t>
            </a:r>
            <a:r>
              <a:rPr lang="en-US" b="0" i="0" dirty="0" err="1">
                <a:solidFill>
                  <a:srgbClr val="203B48"/>
                </a:solidFill>
                <a:effectLst/>
              </a:rPr>
              <a:t>nulla</a:t>
            </a:r>
            <a:r>
              <a:rPr lang="en-US" b="0" i="0" dirty="0">
                <a:solidFill>
                  <a:srgbClr val="203B48"/>
                </a:solidFill>
                <a:effectLst/>
              </a:rPr>
              <a:t> sed </a:t>
            </a:r>
            <a:r>
              <a:rPr lang="en-US" b="0" i="0" dirty="0" err="1">
                <a:solidFill>
                  <a:srgbClr val="203B48"/>
                </a:solidFill>
                <a:effectLst/>
              </a:rPr>
              <a:t>consectetur</a:t>
            </a:r>
            <a:r>
              <a:rPr lang="en-US" b="0" i="0" dirty="0">
                <a:solidFill>
                  <a:srgbClr val="203B48"/>
                </a:solidFill>
                <a:effectLst/>
              </a:rPr>
              <a:t>. </a:t>
            </a:r>
            <a:r>
              <a:rPr lang="en-US" b="0" i="0" dirty="0" err="1">
                <a:solidFill>
                  <a:srgbClr val="203B48"/>
                </a:solidFill>
                <a:effectLst/>
              </a:rPr>
              <a:t>luctus</a:t>
            </a:r>
            <a:r>
              <a:rPr lang="en-US" b="0" i="0" dirty="0">
                <a:solidFill>
                  <a:srgbClr val="203B48"/>
                </a:solidFill>
                <a:effectLst/>
              </a:rPr>
              <a:t>, nisi Aenean </a:t>
            </a:r>
            <a:r>
              <a:rPr lang="en-US" b="0" i="0" dirty="0" err="1">
                <a:solidFill>
                  <a:srgbClr val="203B48"/>
                </a:solidFill>
                <a:effectLst/>
              </a:rPr>
              <a:t>Egestas</a:t>
            </a:r>
            <a:r>
              <a:rPr lang="en-US" b="0" i="0" dirty="0">
                <a:solidFill>
                  <a:srgbClr val="203B48"/>
                </a:solidFill>
                <a:effectLst/>
              </a:rPr>
              <a:t> Fringilla </a:t>
            </a:r>
            <a:r>
              <a:rPr lang="en-US" b="0" i="0" dirty="0" err="1">
                <a:solidFill>
                  <a:srgbClr val="203B48"/>
                </a:solidFill>
                <a:effectLst/>
              </a:rPr>
              <a:t>erat</a:t>
            </a:r>
            <a:r>
              <a:rPr lang="en-US" b="0" i="0" dirty="0">
                <a:solidFill>
                  <a:srgbClr val="203B48"/>
                </a:solidFill>
                <a:effectLst/>
              </a:rPr>
              <a:t> </a:t>
            </a:r>
            <a:r>
              <a:rPr lang="en-US" b="0" i="0" dirty="0" err="1">
                <a:solidFill>
                  <a:srgbClr val="203B48"/>
                </a:solidFill>
                <a:effectLst/>
              </a:rPr>
              <a:t>porttitor</a:t>
            </a:r>
            <a:r>
              <a:rPr lang="en-US" b="0" i="0" dirty="0">
                <a:solidFill>
                  <a:srgbClr val="203B48"/>
                </a:solidFill>
                <a:effectLst/>
              </a:rPr>
              <a:t> ligula, </a:t>
            </a:r>
            <a:r>
              <a:rPr lang="en-US" b="0" i="0" dirty="0" err="1">
                <a:solidFill>
                  <a:srgbClr val="203B48"/>
                </a:solidFill>
                <a:effectLst/>
              </a:rPr>
              <a:t>eget</a:t>
            </a:r>
            <a:r>
              <a:rPr lang="en-US" b="0" i="0" dirty="0">
                <a:solidFill>
                  <a:srgbClr val="203B48"/>
                </a:solidFill>
                <a:effectLst/>
              </a:rPr>
              <a:t> lacinia </a:t>
            </a:r>
            <a:r>
              <a:rPr lang="en-US" b="0" i="0" dirty="0" err="1">
                <a:solidFill>
                  <a:srgbClr val="203B48"/>
                </a:solidFill>
                <a:effectLst/>
              </a:rPr>
              <a:t>odio</a:t>
            </a:r>
            <a:r>
              <a:rPr lang="en-US" b="0" i="0" dirty="0">
                <a:solidFill>
                  <a:srgbClr val="203B48"/>
                </a:solidFill>
                <a:effectLst/>
              </a:rPr>
              <a:t> </a:t>
            </a:r>
            <a:r>
              <a:rPr lang="en-US" b="0" i="0" dirty="0" err="1">
                <a:solidFill>
                  <a:srgbClr val="203B48"/>
                </a:solidFill>
                <a:effectLst/>
              </a:rPr>
              <a:t>sem</a:t>
            </a:r>
            <a:r>
              <a:rPr lang="en-US" b="0" i="0" dirty="0">
                <a:solidFill>
                  <a:srgbClr val="203B48"/>
                </a:solidFill>
                <a:effectLst/>
              </a:rPr>
              <a:t> nec </a:t>
            </a:r>
            <a:r>
              <a:rPr lang="en-US" b="0" i="0" dirty="0" err="1">
                <a:solidFill>
                  <a:srgbClr val="203B48"/>
                </a:solidFill>
                <a:effectLst/>
              </a:rPr>
              <a:t>elit</a:t>
            </a:r>
            <a:r>
              <a:rPr lang="en-US" b="0" i="0" dirty="0">
                <a:solidFill>
                  <a:srgbClr val="203B48"/>
                </a:solidFill>
                <a:effectLst/>
              </a:rPr>
              <a:t>.</a:t>
            </a:r>
            <a:endParaRPr lang="en-US" dirty="0"/>
          </a:p>
        </p:txBody>
      </p:sp>
      <p:sp>
        <p:nvSpPr>
          <p:cNvPr id="38" name="Picture Placeholder 30">
            <a:extLst>
              <a:ext uri="{FF2B5EF4-FFF2-40B4-BE49-F238E27FC236}">
                <a16:creationId xmlns:a16="http://schemas.microsoft.com/office/drawing/2014/main" id="{33C75EF6-79FD-4B40-0A83-58B7FDA5DEB6}"/>
              </a:ext>
            </a:extLst>
          </p:cNvPr>
          <p:cNvSpPr>
            <a:spLocks noGrp="1"/>
          </p:cNvSpPr>
          <p:nvPr>
            <p:ph type="pic" sz="quarter" idx="18"/>
          </p:nvPr>
        </p:nvSpPr>
        <p:spPr>
          <a:xfrm>
            <a:off x="9090261" y="548805"/>
            <a:ext cx="2560319" cy="2560319"/>
          </a:xfrm>
          <a:prstGeom prst="ellipse">
            <a:avLst/>
          </a:prstGeom>
          <a:solidFill>
            <a:schemeClr val="accent5"/>
          </a:solidFill>
        </p:spPr>
        <p:txBody>
          <a:bodyPr anchor="ctr">
            <a:normAutofit/>
          </a:bodyPr>
          <a:lstStyle>
            <a:lvl1pPr marL="0" indent="0" algn="ctr">
              <a:buNone/>
              <a:defRPr sz="2400">
                <a:solidFill>
                  <a:schemeClr val="bg1"/>
                </a:solidFill>
              </a:defRPr>
            </a:lvl1pPr>
          </a:lstStyle>
          <a:p>
            <a:r>
              <a:rPr lang="en-US"/>
              <a:t>Click icon to add picture</a:t>
            </a:r>
          </a:p>
        </p:txBody>
      </p:sp>
    </p:spTree>
    <p:extLst>
      <p:ext uri="{BB962C8B-B14F-4D97-AF65-F5344CB8AC3E}">
        <p14:creationId xmlns:p14="http://schemas.microsoft.com/office/powerpoint/2010/main" val="3025641126"/>
      </p:ext>
    </p:extLst>
  </p:cSld>
  <p:clrMapOvr>
    <a:overrideClrMapping bg1="lt1" tx1="dk1" bg2="lt2" tx2="dk2" accent1="accent1" accent2="accent2" accent3="accent3" accent4="accent4" accent5="accent5" accent6="accent6" hlink="hlink" folHlink="folHlink"/>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2">
    <p:bg>
      <p:bgPr>
        <a:solidFill>
          <a:schemeClr val="accent3"/>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CEE3739-8738-4B06-6160-E920B6C63E3F}"/>
              </a:ext>
            </a:extLst>
          </p:cNvPr>
          <p:cNvGrpSpPr/>
          <p:nvPr userDrawn="1"/>
        </p:nvGrpSpPr>
        <p:grpSpPr>
          <a:xfrm rot="10800000">
            <a:off x="298783" y="0"/>
            <a:ext cx="11594433" cy="3610720"/>
            <a:chOff x="0" y="0"/>
            <a:chExt cx="19083130" cy="5486400"/>
          </a:xfrm>
        </p:grpSpPr>
        <p:sp>
          <p:nvSpPr>
            <p:cNvPr id="9" name="Freeform 3">
              <a:extLst>
                <a:ext uri="{FF2B5EF4-FFF2-40B4-BE49-F238E27FC236}">
                  <a16:creationId xmlns:a16="http://schemas.microsoft.com/office/drawing/2014/main" id="{34BEC318-E616-51F3-E789-34435C72B58D}"/>
                </a:ext>
              </a:extLst>
            </p:cNvPr>
            <p:cNvSpPr/>
            <p:nvPr/>
          </p:nvSpPr>
          <p:spPr>
            <a:xfrm>
              <a:off x="0" y="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A0A0CCCA-D378-4B06-F3F4-8BF6A4B79DAA}"/>
                </a:ext>
              </a:extLst>
            </p:cNvPr>
            <p:cNvSpPr/>
            <p:nvPr/>
          </p:nvSpPr>
          <p:spPr>
            <a:xfrm>
              <a:off x="9541565" y="0"/>
              <a:ext cx="9541565" cy="5486400"/>
            </a:xfrm>
            <a:custGeom>
              <a:avLst/>
              <a:gdLst/>
              <a:ahLst/>
              <a:cxnLst/>
              <a:rect l="l" t="t" r="r" b="b"/>
              <a:pathLst>
                <a:path w="9541565" h="5486400">
                  <a:moveTo>
                    <a:pt x="0" y="0"/>
                  </a:moveTo>
                  <a:lnTo>
                    <a:pt x="9541565" y="0"/>
                  </a:lnTo>
                  <a:lnTo>
                    <a:pt x="9541565" y="5486400"/>
                  </a:lnTo>
                  <a:lnTo>
                    <a:pt x="0" y="5486400"/>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6">
            <a:extLst>
              <a:ext uri="{FF2B5EF4-FFF2-40B4-BE49-F238E27FC236}">
                <a16:creationId xmlns:a16="http://schemas.microsoft.com/office/drawing/2014/main" id="{7FE1218F-6353-57A2-0151-1C95EF75EAE1}"/>
              </a:ext>
            </a:extLst>
          </p:cNvPr>
          <p:cNvSpPr/>
          <p:nvPr userDrawn="1"/>
        </p:nvSpPr>
        <p:spPr>
          <a:xfrm>
            <a:off x="0" y="1054925"/>
            <a:ext cx="12192000" cy="5803075"/>
          </a:xfrm>
          <a:custGeom>
            <a:avLst/>
            <a:gdLst/>
            <a:ahLst/>
            <a:cxnLst/>
            <a:rect l="l" t="t" r="r" b="b"/>
            <a:pathLst>
              <a:path w="23748369" h="10231330">
                <a:moveTo>
                  <a:pt x="0" y="0"/>
                </a:moveTo>
                <a:lnTo>
                  <a:pt x="23748369" y="0"/>
                </a:lnTo>
                <a:lnTo>
                  <a:pt x="23748369" y="10231330"/>
                </a:lnTo>
                <a:lnTo>
                  <a:pt x="0" y="10231330"/>
                </a:lnTo>
                <a:lnTo>
                  <a:pt x="0" y="0"/>
                </a:lnTo>
                <a:close/>
              </a:path>
            </a:pathLst>
          </a:custGeom>
          <a:blipFill>
            <a:blip r:embed="rId4">
              <a:extLst>
                <a:ext uri="{96DAC541-7B7A-43D3-8B79-37D633B846F1}">
                  <asvg:svgBlip xmlns:asvg="http://schemas.microsoft.com/office/drawing/2016/SVG/main" r:embed="rId5"/>
                </a:ext>
              </a:extLst>
            </a:blip>
            <a:stretch>
              <a:fillRect r="-18268" b="-7049"/>
            </a:stretch>
          </a:blipFill>
        </p:spPr>
        <p:txBody>
          <a:bodyPr anchor="b"/>
          <a:lstStyle/>
          <a:p>
            <a:endParaRPr lang="en-US" dirty="0"/>
          </a:p>
        </p:txBody>
      </p:sp>
      <p:sp>
        <p:nvSpPr>
          <p:cNvPr id="14" name="Title 1">
            <a:extLst>
              <a:ext uri="{FF2B5EF4-FFF2-40B4-BE49-F238E27FC236}">
                <a16:creationId xmlns:a16="http://schemas.microsoft.com/office/drawing/2014/main" id="{9D625F44-3064-74ED-2EC4-F32846AAFB4F}"/>
              </a:ext>
            </a:extLst>
          </p:cNvPr>
          <p:cNvSpPr>
            <a:spLocks noGrp="1"/>
          </p:cNvSpPr>
          <p:nvPr>
            <p:ph type="title" hasCustomPrompt="1"/>
          </p:nvPr>
        </p:nvSpPr>
        <p:spPr>
          <a:xfrm>
            <a:off x="609600" y="2422358"/>
            <a:ext cx="11040980" cy="681289"/>
          </a:xfrm>
        </p:spPr>
        <p:txBody>
          <a:bodyPr anchor="b">
            <a:normAutofit/>
          </a:bodyPr>
          <a:lstStyle>
            <a:lvl1pPr algn="l">
              <a:defRPr sz="3600">
                <a:solidFill>
                  <a:schemeClr val="accent2"/>
                </a:solidFill>
              </a:defRPr>
            </a:lvl1pPr>
          </a:lstStyle>
          <a:p>
            <a:r>
              <a:rPr lang="en-US" dirty="0"/>
              <a:t>Title</a:t>
            </a:r>
          </a:p>
        </p:txBody>
      </p:sp>
      <p:sp>
        <p:nvSpPr>
          <p:cNvPr id="27" name="Text Placeholder 26">
            <a:extLst>
              <a:ext uri="{FF2B5EF4-FFF2-40B4-BE49-F238E27FC236}">
                <a16:creationId xmlns:a16="http://schemas.microsoft.com/office/drawing/2014/main" id="{8520F808-2BDC-889F-AF7E-1A0909CC2D50}"/>
              </a:ext>
            </a:extLst>
          </p:cNvPr>
          <p:cNvSpPr>
            <a:spLocks noGrp="1"/>
          </p:cNvSpPr>
          <p:nvPr>
            <p:ph type="body" sz="quarter" idx="16" hasCustomPrompt="1"/>
          </p:nvPr>
        </p:nvSpPr>
        <p:spPr>
          <a:xfrm>
            <a:off x="609599" y="3380384"/>
            <a:ext cx="5187617" cy="3004374"/>
          </a:xfrm>
        </p:spPr>
        <p:txBody>
          <a:bodyPr>
            <a:normAutofit/>
          </a:bodyPr>
          <a:lstStyle>
            <a:lvl1pPr marL="0" indent="0">
              <a:lnSpc>
                <a:spcPct val="150000"/>
              </a:lnSpc>
              <a:buNone/>
              <a:defRPr sz="1600">
                <a:solidFill>
                  <a:schemeClr val="bg1"/>
                </a:solidFill>
              </a:defRPr>
            </a:lvl1pPr>
          </a:lstStyle>
          <a:p>
            <a:pPr lvl="0"/>
            <a:r>
              <a:rPr lang="en-US" b="0" i="0" dirty="0">
                <a:solidFill>
                  <a:srgbClr val="FFFFFF"/>
                </a:solidFill>
                <a:effectLst/>
              </a:rPr>
              <a:t>Aenean lacinia </a:t>
            </a:r>
            <a:r>
              <a:rPr lang="en-US" b="0" i="0" dirty="0" err="1">
                <a:solidFill>
                  <a:srgbClr val="FFFFFF"/>
                </a:solidFill>
                <a:effectLst/>
              </a:rPr>
              <a:t>bibendum</a:t>
            </a:r>
            <a:r>
              <a:rPr lang="en-US" b="0" i="0" dirty="0">
                <a:solidFill>
                  <a:srgbClr val="FFFFFF"/>
                </a:solidFill>
                <a:effectLst/>
              </a:rPr>
              <a:t> </a:t>
            </a:r>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Etiam</a:t>
            </a:r>
            <a:r>
              <a:rPr lang="en-US" b="0" i="0" dirty="0">
                <a:solidFill>
                  <a:srgbClr val="FFFFFF"/>
                </a:solidFill>
                <a:effectLst/>
              </a:rPr>
              <a:t> porta </a:t>
            </a:r>
            <a:r>
              <a:rPr lang="en-US" b="0" i="0" dirty="0" err="1">
                <a:solidFill>
                  <a:srgbClr val="FFFFFF"/>
                </a:solidFill>
                <a:effectLst/>
              </a:rPr>
              <a:t>sem</a:t>
            </a:r>
            <a:r>
              <a:rPr lang="en-US" b="0" i="0" dirty="0">
                <a:solidFill>
                  <a:srgbClr val="FFFFFF"/>
                </a:solidFill>
                <a:effectLst/>
              </a:rPr>
              <a:t> </a:t>
            </a:r>
            <a:r>
              <a:rPr lang="en-US" b="0" i="0" dirty="0" err="1">
                <a:solidFill>
                  <a:srgbClr val="FFFFFF"/>
                </a:solidFill>
                <a:effectLst/>
              </a:rPr>
              <a:t>malesuada</a:t>
            </a:r>
            <a:r>
              <a:rPr lang="en-US" b="0" i="0" dirty="0">
                <a:solidFill>
                  <a:srgbClr val="FFFFFF"/>
                </a:solidFill>
                <a:effectLst/>
              </a:rPr>
              <a:t> magna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euismod</a:t>
            </a:r>
            <a:r>
              <a:rPr lang="en-US" b="0" i="0" dirty="0">
                <a:solidFill>
                  <a:srgbClr val="FFFFFF"/>
                </a:solidFill>
                <a:effectLst/>
              </a:rPr>
              <a:t>. </a:t>
            </a:r>
            <a:r>
              <a:rPr lang="en-US" b="0" i="0" dirty="0" err="1">
                <a:solidFill>
                  <a:srgbClr val="FFFFFF"/>
                </a:solidFill>
                <a:effectLst/>
              </a:rPr>
              <a:t>Vivamus</a:t>
            </a:r>
            <a:r>
              <a:rPr lang="en-US" b="0" i="0" dirty="0">
                <a:solidFill>
                  <a:srgbClr val="FFFFFF"/>
                </a:solidFill>
                <a:effectLst/>
              </a:rPr>
              <a:t> </a:t>
            </a:r>
            <a:r>
              <a:rPr lang="en-US" b="0" i="0" dirty="0" err="1">
                <a:solidFill>
                  <a:srgbClr val="FFFFFF"/>
                </a:solidFill>
                <a:effectLst/>
              </a:rPr>
              <a:t>sagittis</a:t>
            </a:r>
            <a:r>
              <a:rPr lang="en-US" b="0" i="0" dirty="0">
                <a:solidFill>
                  <a:srgbClr val="FFFFFF"/>
                </a:solidFill>
                <a:effectLst/>
              </a:rPr>
              <a:t> </a:t>
            </a:r>
            <a:r>
              <a:rPr lang="en-US" b="0" i="0" dirty="0" err="1">
                <a:solidFill>
                  <a:srgbClr val="FFFFFF"/>
                </a:solidFill>
                <a:effectLst/>
              </a:rPr>
              <a:t>lacus</a:t>
            </a:r>
            <a:r>
              <a:rPr lang="en-US" b="0" i="0" dirty="0">
                <a:solidFill>
                  <a:srgbClr val="FFFFFF"/>
                </a:solidFill>
                <a:effectLst/>
              </a:rPr>
              <a:t> vel </a:t>
            </a:r>
            <a:r>
              <a:rPr lang="en-US" b="0" i="0" dirty="0" err="1">
                <a:solidFill>
                  <a:srgbClr val="FFFFFF"/>
                </a:solidFill>
                <a:effectLst/>
              </a:rPr>
              <a:t>augue</a:t>
            </a:r>
            <a:r>
              <a:rPr lang="en-US" b="0" i="0" dirty="0">
                <a:solidFill>
                  <a:srgbClr val="FFFFFF"/>
                </a:solidFill>
                <a:effectLst/>
              </a:rPr>
              <a:t> </a:t>
            </a:r>
            <a:r>
              <a:rPr lang="en-US" b="0" i="0" dirty="0" err="1">
                <a:solidFill>
                  <a:srgbClr val="FFFFFF"/>
                </a:solidFill>
                <a:effectLst/>
              </a:rPr>
              <a:t>laoreet</a:t>
            </a:r>
            <a:r>
              <a:rPr lang="en-US" b="0" i="0" dirty="0">
                <a:solidFill>
                  <a:srgbClr val="FFFFFF"/>
                </a:solidFill>
                <a:effectLst/>
              </a:rPr>
              <a:t> </a:t>
            </a:r>
            <a:r>
              <a:rPr lang="en-US" b="0" i="0" dirty="0" err="1">
                <a:solidFill>
                  <a:srgbClr val="FFFFFF"/>
                </a:solidFill>
                <a:effectLst/>
              </a:rPr>
              <a:t>rutrum</a:t>
            </a:r>
            <a:r>
              <a:rPr lang="en-US" b="0" i="0" dirty="0">
                <a:solidFill>
                  <a:srgbClr val="FFFFFF"/>
                </a:solidFill>
                <a:effectLst/>
              </a:rPr>
              <a:t> </a:t>
            </a:r>
            <a:r>
              <a:rPr lang="en-US" b="0" i="0" dirty="0" err="1">
                <a:solidFill>
                  <a:srgbClr val="FFFFFF"/>
                </a:solidFill>
                <a:effectLst/>
              </a:rPr>
              <a:t>faucibus</a:t>
            </a:r>
            <a:r>
              <a:rPr lang="en-US" b="0" i="0" dirty="0">
                <a:solidFill>
                  <a:srgbClr val="FFFFFF"/>
                </a:solidFill>
                <a:effectLst/>
              </a:rPr>
              <a:t> dolor auctor. </a:t>
            </a:r>
            <a:r>
              <a:rPr lang="en-US" b="0" i="0" dirty="0" err="1">
                <a:solidFill>
                  <a:srgbClr val="FFFFFF"/>
                </a:solidFill>
                <a:effectLst/>
              </a:rPr>
              <a:t>Praesent</a:t>
            </a:r>
            <a:r>
              <a:rPr lang="en-US" b="0" i="0" dirty="0">
                <a:solidFill>
                  <a:srgbClr val="FFFFFF"/>
                </a:solidFill>
                <a:effectLst/>
              </a:rPr>
              <a:t> </a:t>
            </a:r>
            <a:r>
              <a:rPr lang="en-US" b="0" i="0" dirty="0" err="1">
                <a:solidFill>
                  <a:srgbClr val="FFFFFF"/>
                </a:solidFill>
                <a:effectLst/>
              </a:rPr>
              <a:t>commodo</a:t>
            </a:r>
            <a:r>
              <a:rPr lang="en-US" b="0" i="0" dirty="0">
                <a:solidFill>
                  <a:srgbClr val="FFFFFF"/>
                </a:solidFill>
                <a:effectLst/>
              </a:rPr>
              <a:t> cursus magna, vel </a:t>
            </a:r>
            <a:r>
              <a:rPr lang="en-US" b="0" i="0" dirty="0" err="1">
                <a:solidFill>
                  <a:srgbClr val="FFFFFF"/>
                </a:solidFill>
                <a:effectLst/>
              </a:rPr>
              <a:t>scelerisque</a:t>
            </a:r>
            <a:r>
              <a:rPr lang="en-US" b="0" i="0" dirty="0">
                <a:solidFill>
                  <a:srgbClr val="FFFFFF"/>
                </a:solidFill>
                <a:effectLst/>
              </a:rPr>
              <a:t> </a:t>
            </a:r>
            <a:r>
              <a:rPr lang="en-US" b="0" i="0" dirty="0" err="1">
                <a:solidFill>
                  <a:srgbClr val="FFFFFF"/>
                </a:solidFill>
                <a:effectLst/>
              </a:rPr>
              <a:t>nisl</a:t>
            </a:r>
            <a:r>
              <a:rPr lang="en-US" b="0" i="0" dirty="0">
                <a:solidFill>
                  <a:srgbClr val="FFFFFF"/>
                </a:solidFill>
                <a:effectLst/>
              </a:rPr>
              <a:t> </a:t>
            </a:r>
            <a:r>
              <a:rPr lang="en-US" b="0" i="0" dirty="0" err="1">
                <a:solidFill>
                  <a:srgbClr val="FFFFFF"/>
                </a:solidFill>
                <a:effectLst/>
              </a:rPr>
              <a:t>consectetur</a:t>
            </a:r>
            <a:r>
              <a:rPr lang="en-US" b="0" i="0" dirty="0">
                <a:solidFill>
                  <a:srgbClr val="FFFFFF"/>
                </a:solidFill>
                <a:effectLst/>
              </a:rPr>
              <a:t> et. Duis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est</a:t>
            </a:r>
            <a:r>
              <a:rPr lang="en-US" b="0" i="0" dirty="0">
                <a:solidFill>
                  <a:srgbClr val="FFFFFF"/>
                </a:solidFill>
                <a:effectLst/>
              </a:rPr>
              <a:t> non </a:t>
            </a:r>
            <a:r>
              <a:rPr lang="en-US" b="0" i="0" dirty="0" err="1">
                <a:solidFill>
                  <a:srgbClr val="FFFFFF"/>
                </a:solidFill>
                <a:effectLst/>
              </a:rPr>
              <a:t>commodo</a:t>
            </a:r>
            <a:r>
              <a:rPr lang="en-US" b="0" i="0" dirty="0">
                <a:solidFill>
                  <a:srgbClr val="FFFFFF"/>
                </a:solidFill>
                <a:effectLst/>
              </a:rPr>
              <a:t> </a:t>
            </a:r>
            <a:r>
              <a:rPr lang="en-US" b="0" i="0" dirty="0" err="1">
                <a:solidFill>
                  <a:srgbClr val="FFFFFF"/>
                </a:solidFill>
                <a:effectLst/>
              </a:rPr>
              <a:t>luctus</a:t>
            </a:r>
            <a:r>
              <a:rPr lang="en-US" b="0" i="0" dirty="0">
                <a:solidFill>
                  <a:srgbClr val="FFFFFF"/>
                </a:solidFill>
                <a:effectLst/>
              </a:rPr>
              <a:t>, nisi </a:t>
            </a:r>
            <a:r>
              <a:rPr lang="en-US" b="0" i="0" dirty="0" err="1">
                <a:solidFill>
                  <a:srgbClr val="FFFFFF"/>
                </a:solidFill>
                <a:effectLst/>
              </a:rPr>
              <a:t>erat</a:t>
            </a:r>
            <a:r>
              <a:rPr lang="en-US" b="0" i="0" dirty="0">
                <a:solidFill>
                  <a:srgbClr val="FFFFFF"/>
                </a:solidFill>
                <a:effectLst/>
              </a:rPr>
              <a:t> </a:t>
            </a:r>
            <a:r>
              <a:rPr lang="en-US" b="0" i="0" dirty="0" err="1">
                <a:solidFill>
                  <a:srgbClr val="FFFFFF"/>
                </a:solidFill>
                <a:effectLst/>
              </a:rPr>
              <a:t>porttitor</a:t>
            </a:r>
            <a:r>
              <a:rPr lang="en-US" b="0" i="0" dirty="0">
                <a:solidFill>
                  <a:srgbClr val="FFFFFF"/>
                </a:solidFill>
                <a:effectLst/>
              </a:rPr>
              <a:t> ligula, </a:t>
            </a:r>
            <a:r>
              <a:rPr lang="en-US" b="0" i="0" dirty="0" err="1">
                <a:solidFill>
                  <a:srgbClr val="FFFFFF"/>
                </a:solidFill>
                <a:effectLst/>
              </a:rPr>
              <a:t>eget</a:t>
            </a:r>
            <a:r>
              <a:rPr lang="en-US" b="0" i="0" dirty="0">
                <a:solidFill>
                  <a:srgbClr val="FFFFFF"/>
                </a:solidFill>
                <a:effectLst/>
              </a:rPr>
              <a:t> lacinia </a:t>
            </a:r>
            <a:r>
              <a:rPr lang="en-US" b="0" i="0" dirty="0" err="1">
                <a:solidFill>
                  <a:srgbClr val="FFFFFF"/>
                </a:solidFill>
                <a:effectLst/>
              </a:rPr>
              <a:t>odio</a:t>
            </a:r>
            <a:r>
              <a:rPr lang="en-US" b="0" i="0" dirty="0">
                <a:solidFill>
                  <a:srgbClr val="FFFFFF"/>
                </a:solidFill>
                <a:effectLst/>
              </a:rPr>
              <a:t> </a:t>
            </a:r>
            <a:r>
              <a:rPr lang="en-US" b="0" i="0" dirty="0" err="1">
                <a:solidFill>
                  <a:srgbClr val="FFFFFF"/>
                </a:solidFill>
                <a:effectLst/>
              </a:rPr>
              <a:t>sem</a:t>
            </a:r>
            <a:r>
              <a:rPr lang="en-US" b="0" i="0" dirty="0">
                <a:solidFill>
                  <a:srgbClr val="FFFFFF"/>
                </a:solidFill>
                <a:effectLst/>
              </a:rPr>
              <a:t> nec </a:t>
            </a:r>
            <a:r>
              <a:rPr lang="en-US" b="0" i="0" dirty="0" err="1">
                <a:solidFill>
                  <a:srgbClr val="FFFFFF"/>
                </a:solidFill>
                <a:effectLst/>
              </a:rPr>
              <a:t>elit</a:t>
            </a:r>
            <a:r>
              <a:rPr lang="en-US" b="0" i="0" dirty="0">
                <a:solidFill>
                  <a:srgbClr val="FFFFFF"/>
                </a:solidFill>
                <a:effectLst/>
              </a:rPr>
              <a:t>. Donec id </a:t>
            </a:r>
            <a:r>
              <a:rPr lang="en-US" b="0" i="0" dirty="0" err="1">
                <a:solidFill>
                  <a:srgbClr val="FFFFFF"/>
                </a:solidFill>
                <a:effectLst/>
              </a:rPr>
              <a:t>elit</a:t>
            </a:r>
            <a:r>
              <a:rPr lang="en-US" b="0" i="0" dirty="0">
                <a:solidFill>
                  <a:srgbClr val="FFFFFF"/>
                </a:solidFill>
                <a:effectLst/>
              </a:rPr>
              <a:t> non mi porta gravida at </a:t>
            </a:r>
            <a:r>
              <a:rPr lang="en-US" b="0" i="0" dirty="0" err="1">
                <a:solidFill>
                  <a:srgbClr val="FFFFFF"/>
                </a:solidFill>
                <a:effectLst/>
              </a:rPr>
              <a:t>eget</a:t>
            </a:r>
            <a:r>
              <a:rPr lang="en-US" b="0" i="0" dirty="0">
                <a:solidFill>
                  <a:srgbClr val="FFFFFF"/>
                </a:solidFill>
                <a:effectLst/>
              </a:rPr>
              <a:t> </a:t>
            </a:r>
            <a:r>
              <a:rPr lang="en-US" b="0" i="0" dirty="0" err="1">
                <a:solidFill>
                  <a:srgbClr val="FFFFFF"/>
                </a:solidFill>
                <a:effectLst/>
              </a:rPr>
              <a:t>metus</a:t>
            </a:r>
            <a:r>
              <a:rPr lang="en-US" b="0" i="0" dirty="0">
                <a:solidFill>
                  <a:srgbClr val="FFFFFF"/>
                </a:solidFill>
                <a:effectLst/>
              </a:rPr>
              <a:t>.</a:t>
            </a:r>
            <a:endParaRPr lang="en-US" dirty="0"/>
          </a:p>
        </p:txBody>
      </p:sp>
      <p:sp>
        <p:nvSpPr>
          <p:cNvPr id="28" name="Text Placeholder 26">
            <a:extLst>
              <a:ext uri="{FF2B5EF4-FFF2-40B4-BE49-F238E27FC236}">
                <a16:creationId xmlns:a16="http://schemas.microsoft.com/office/drawing/2014/main" id="{0691070D-D98E-BDF7-D710-6AC8409E8797}"/>
              </a:ext>
            </a:extLst>
          </p:cNvPr>
          <p:cNvSpPr>
            <a:spLocks noGrp="1"/>
          </p:cNvSpPr>
          <p:nvPr>
            <p:ph type="body" sz="quarter" idx="17" hasCustomPrompt="1"/>
          </p:nvPr>
        </p:nvSpPr>
        <p:spPr>
          <a:xfrm>
            <a:off x="6464967" y="3380384"/>
            <a:ext cx="5187617" cy="3004374"/>
          </a:xfrm>
        </p:spPr>
        <p:txBody>
          <a:bodyPr>
            <a:normAutofit/>
          </a:bodyPr>
          <a:lstStyle>
            <a:lvl1pPr marL="0" indent="0">
              <a:lnSpc>
                <a:spcPct val="150000"/>
              </a:lnSpc>
              <a:buNone/>
              <a:defRPr sz="1600">
                <a:solidFill>
                  <a:schemeClr val="bg1"/>
                </a:solidFill>
              </a:defRPr>
            </a:lvl1pPr>
          </a:lstStyle>
          <a:p>
            <a:pPr lvl="0"/>
            <a:r>
              <a:rPr lang="en-US" b="0" i="0" dirty="0">
                <a:solidFill>
                  <a:srgbClr val="FFFFFF"/>
                </a:solidFill>
                <a:effectLst/>
              </a:rPr>
              <a:t>Morbi </a:t>
            </a:r>
            <a:r>
              <a:rPr lang="en-US" b="0" i="0" dirty="0" err="1">
                <a:solidFill>
                  <a:srgbClr val="FFFFFF"/>
                </a:solidFill>
                <a:effectLst/>
              </a:rPr>
              <a:t>leo</a:t>
            </a:r>
            <a:r>
              <a:rPr lang="en-US" b="0" i="0" dirty="0">
                <a:solidFill>
                  <a:srgbClr val="FFFFFF"/>
                </a:solidFill>
                <a:effectLst/>
              </a:rPr>
              <a:t> </a:t>
            </a:r>
            <a:r>
              <a:rPr lang="en-US" b="0" i="0" dirty="0" err="1">
                <a:solidFill>
                  <a:srgbClr val="FFFFFF"/>
                </a:solidFill>
                <a:effectLst/>
              </a:rPr>
              <a:t>risus</a:t>
            </a:r>
            <a:r>
              <a:rPr lang="en-US" b="0" i="0" dirty="0">
                <a:solidFill>
                  <a:srgbClr val="FFFFFF"/>
                </a:solidFill>
                <a:effectLst/>
              </a:rPr>
              <a:t>, porta ac </a:t>
            </a:r>
            <a:r>
              <a:rPr lang="en-US" b="0" i="0" dirty="0" err="1">
                <a:solidFill>
                  <a:srgbClr val="FFFFFF"/>
                </a:solidFill>
                <a:effectLst/>
              </a:rPr>
              <a:t>consectetur</a:t>
            </a:r>
            <a:r>
              <a:rPr lang="en-US" b="0" i="0" dirty="0">
                <a:solidFill>
                  <a:srgbClr val="FFFFFF"/>
                </a:solidFill>
                <a:effectLst/>
              </a:rPr>
              <a:t> ac, vestibulum at eros. </a:t>
            </a:r>
            <a:r>
              <a:rPr lang="en-US" b="0" i="0" dirty="0" err="1">
                <a:solidFill>
                  <a:srgbClr val="FFFFFF"/>
                </a:solidFill>
                <a:effectLst/>
              </a:rPr>
              <a:t>Etiam</a:t>
            </a:r>
            <a:r>
              <a:rPr lang="en-US" b="0" i="0" dirty="0">
                <a:solidFill>
                  <a:srgbClr val="FFFFFF"/>
                </a:solidFill>
                <a:effectLst/>
              </a:rPr>
              <a:t> porta </a:t>
            </a:r>
            <a:r>
              <a:rPr lang="en-US" b="0" i="0" dirty="0" err="1">
                <a:solidFill>
                  <a:srgbClr val="FFFFFF"/>
                </a:solidFill>
                <a:effectLst/>
              </a:rPr>
              <a:t>sem</a:t>
            </a:r>
            <a:r>
              <a:rPr lang="en-US" b="0" i="0" dirty="0">
                <a:solidFill>
                  <a:srgbClr val="FFFFFF"/>
                </a:solidFill>
                <a:effectLst/>
              </a:rPr>
              <a:t> </a:t>
            </a:r>
            <a:r>
              <a:rPr lang="en-US" b="0" i="0" dirty="0" err="1">
                <a:solidFill>
                  <a:srgbClr val="FFFFFF"/>
                </a:solidFill>
                <a:effectLst/>
              </a:rPr>
              <a:t>malesuada</a:t>
            </a:r>
            <a:r>
              <a:rPr lang="en-US" b="0" i="0" dirty="0">
                <a:solidFill>
                  <a:srgbClr val="FFFFFF"/>
                </a:solidFill>
                <a:effectLst/>
              </a:rPr>
              <a:t> magna </a:t>
            </a:r>
            <a:r>
              <a:rPr lang="en-US" b="0" i="0" dirty="0" err="1">
                <a:solidFill>
                  <a:srgbClr val="FFFFFF"/>
                </a:solidFill>
                <a:effectLst/>
              </a:rPr>
              <a:t>mollis</a:t>
            </a:r>
            <a:r>
              <a:rPr lang="en-US" b="0" i="0" dirty="0">
                <a:solidFill>
                  <a:srgbClr val="FFFFFF"/>
                </a:solidFill>
                <a:effectLst/>
              </a:rPr>
              <a:t> </a:t>
            </a:r>
            <a:r>
              <a:rPr lang="en-US" b="0" i="0" dirty="0" err="1">
                <a:solidFill>
                  <a:srgbClr val="FFFFFF"/>
                </a:solidFill>
                <a:effectLst/>
              </a:rPr>
              <a:t>euismod</a:t>
            </a:r>
            <a:r>
              <a:rPr lang="en-US" b="0" i="0" dirty="0">
                <a:solidFill>
                  <a:srgbClr val="FFFFFF"/>
                </a:solidFill>
                <a:effectLst/>
              </a:rPr>
              <a:t>. Integer </a:t>
            </a:r>
            <a:r>
              <a:rPr lang="en-US" b="0" i="0" dirty="0" err="1">
                <a:solidFill>
                  <a:srgbClr val="FFFFFF"/>
                </a:solidFill>
                <a:effectLst/>
              </a:rPr>
              <a:t>posuere</a:t>
            </a:r>
            <a:r>
              <a:rPr lang="en-US" b="0" i="0" dirty="0">
                <a:solidFill>
                  <a:srgbClr val="FFFFFF"/>
                </a:solidFill>
                <a:effectLst/>
              </a:rPr>
              <a:t> </a:t>
            </a:r>
            <a:r>
              <a:rPr lang="en-US" b="0" i="0" dirty="0" err="1">
                <a:solidFill>
                  <a:srgbClr val="FFFFFF"/>
                </a:solidFill>
                <a:effectLst/>
              </a:rPr>
              <a:t>erat</a:t>
            </a:r>
            <a:r>
              <a:rPr lang="en-US" b="0" i="0" dirty="0">
                <a:solidFill>
                  <a:srgbClr val="FFFFFF"/>
                </a:solidFill>
                <a:effectLst/>
              </a:rPr>
              <a:t> a ante </a:t>
            </a:r>
            <a:r>
              <a:rPr lang="en-US" b="0" i="0" dirty="0" err="1">
                <a:solidFill>
                  <a:srgbClr val="FFFFFF"/>
                </a:solidFill>
                <a:effectLst/>
              </a:rPr>
              <a:t>venenatis</a:t>
            </a:r>
            <a:r>
              <a:rPr lang="en-US" b="0" i="0" dirty="0">
                <a:solidFill>
                  <a:srgbClr val="FFFFFF"/>
                </a:solidFill>
                <a:effectLst/>
              </a:rPr>
              <a:t> </a:t>
            </a:r>
            <a:r>
              <a:rPr lang="en-US" b="0" i="0" dirty="0" err="1">
                <a:solidFill>
                  <a:srgbClr val="FFFFFF"/>
                </a:solidFill>
                <a:effectLst/>
              </a:rPr>
              <a:t>dapibus</a:t>
            </a:r>
            <a:r>
              <a:rPr lang="en-US" b="0" i="0" dirty="0">
                <a:solidFill>
                  <a:srgbClr val="FFFFFF"/>
                </a:solidFill>
                <a:effectLst/>
              </a:rPr>
              <a:t> </a:t>
            </a:r>
            <a:r>
              <a:rPr lang="en-US" b="0" i="0" dirty="0" err="1">
                <a:solidFill>
                  <a:srgbClr val="FFFFFF"/>
                </a:solidFill>
                <a:effectLst/>
              </a:rPr>
              <a:t>posuere</a:t>
            </a:r>
            <a:r>
              <a:rPr lang="en-US" b="0" i="0" dirty="0">
                <a:solidFill>
                  <a:srgbClr val="FFFFFF"/>
                </a:solidFill>
                <a:effectLst/>
              </a:rPr>
              <a:t> </a:t>
            </a:r>
            <a:r>
              <a:rPr lang="en-US" b="0" i="0" dirty="0" err="1">
                <a:solidFill>
                  <a:srgbClr val="FFFFFF"/>
                </a:solidFill>
                <a:effectLst/>
              </a:rPr>
              <a:t>velit</a:t>
            </a:r>
            <a:r>
              <a:rPr lang="en-US" b="0" i="0" dirty="0">
                <a:solidFill>
                  <a:srgbClr val="FFFFFF"/>
                </a:solidFill>
                <a:effectLst/>
              </a:rPr>
              <a:t> </a:t>
            </a:r>
            <a:r>
              <a:rPr lang="en-US" b="0" i="0" dirty="0" err="1">
                <a:solidFill>
                  <a:srgbClr val="FFFFFF"/>
                </a:solidFill>
                <a:effectLst/>
              </a:rPr>
              <a:t>aliquet</a:t>
            </a:r>
            <a:r>
              <a:rPr lang="en-US" b="0" i="0" dirty="0">
                <a:solidFill>
                  <a:srgbClr val="FFFFFF"/>
                </a:solidFill>
                <a:effectLst/>
              </a:rPr>
              <a:t>. Integer </a:t>
            </a:r>
            <a:r>
              <a:rPr lang="en-US" b="0" i="0" dirty="0" err="1">
                <a:solidFill>
                  <a:srgbClr val="FFFFFF"/>
                </a:solidFill>
                <a:effectLst/>
              </a:rPr>
              <a:t>posuere</a:t>
            </a:r>
            <a:r>
              <a:rPr lang="en-US" b="0" i="0" dirty="0">
                <a:solidFill>
                  <a:srgbClr val="FFFFFF"/>
                </a:solidFill>
                <a:effectLst/>
              </a:rPr>
              <a:t> </a:t>
            </a:r>
            <a:r>
              <a:rPr lang="en-US" b="0" i="0" dirty="0" err="1">
                <a:solidFill>
                  <a:srgbClr val="FFFFFF"/>
                </a:solidFill>
                <a:effectLst/>
              </a:rPr>
              <a:t>erat</a:t>
            </a:r>
            <a:r>
              <a:rPr lang="en-US" b="0" i="0" dirty="0">
                <a:solidFill>
                  <a:srgbClr val="FFFFFF"/>
                </a:solidFill>
                <a:effectLst/>
              </a:rPr>
              <a:t> a ante </a:t>
            </a:r>
            <a:r>
              <a:rPr lang="en-US" b="0" i="0" dirty="0" err="1">
                <a:solidFill>
                  <a:srgbClr val="FFFFFF"/>
                </a:solidFill>
                <a:effectLst/>
              </a:rPr>
              <a:t>venenatis</a:t>
            </a:r>
            <a:r>
              <a:rPr lang="en-US" b="0" i="0" dirty="0">
                <a:solidFill>
                  <a:srgbClr val="FFFFFF"/>
                </a:solidFill>
                <a:effectLst/>
              </a:rPr>
              <a:t> </a:t>
            </a:r>
            <a:r>
              <a:rPr lang="en-US" b="0" i="0" dirty="0" err="1">
                <a:solidFill>
                  <a:srgbClr val="FFFFFF"/>
                </a:solidFill>
                <a:effectLst/>
              </a:rPr>
              <a:t>dapibus</a:t>
            </a:r>
            <a:r>
              <a:rPr lang="en-US" b="0" i="0" dirty="0">
                <a:solidFill>
                  <a:srgbClr val="FFFFFF"/>
                </a:solidFill>
                <a:effectLst/>
              </a:rPr>
              <a:t> </a:t>
            </a:r>
            <a:r>
              <a:rPr lang="en-US" b="0" i="0" dirty="0" err="1">
                <a:solidFill>
                  <a:srgbClr val="FFFFFF"/>
                </a:solidFill>
                <a:effectLst/>
              </a:rPr>
              <a:t>posuere</a:t>
            </a:r>
            <a:r>
              <a:rPr lang="en-US" b="0" i="0" dirty="0">
                <a:solidFill>
                  <a:srgbClr val="FFFFFF"/>
                </a:solidFill>
                <a:effectLst/>
              </a:rPr>
              <a:t> </a:t>
            </a:r>
            <a:r>
              <a:rPr lang="en-US" b="0" i="0" dirty="0" err="1">
                <a:solidFill>
                  <a:srgbClr val="FFFFFF"/>
                </a:solidFill>
                <a:effectLst/>
              </a:rPr>
              <a:t>velit</a:t>
            </a:r>
            <a:r>
              <a:rPr lang="en-US" b="0" i="0" dirty="0">
                <a:solidFill>
                  <a:srgbClr val="FFFFFF"/>
                </a:solidFill>
                <a:effectLst/>
              </a:rPr>
              <a:t> </a:t>
            </a:r>
            <a:r>
              <a:rPr lang="en-US" b="0" i="0" dirty="0" err="1">
                <a:solidFill>
                  <a:srgbClr val="FFFFFF"/>
                </a:solidFill>
                <a:effectLst/>
              </a:rPr>
              <a:t>aliquet</a:t>
            </a:r>
            <a:r>
              <a:rPr lang="en-US" b="0" i="0" dirty="0">
                <a:solidFill>
                  <a:srgbClr val="FFFFFF"/>
                </a:solidFill>
                <a:effectLst/>
              </a:rPr>
              <a:t>. Aenean lacinia </a:t>
            </a:r>
            <a:r>
              <a:rPr lang="en-US" b="0" i="0" dirty="0" err="1">
                <a:solidFill>
                  <a:srgbClr val="FFFFFF"/>
                </a:solidFill>
                <a:effectLst/>
              </a:rPr>
              <a:t>bibendum</a:t>
            </a:r>
            <a:r>
              <a:rPr lang="en-US" b="0" i="0" dirty="0">
                <a:solidFill>
                  <a:srgbClr val="FFFFFF"/>
                </a:solidFill>
                <a:effectLst/>
              </a:rPr>
              <a:t> </a:t>
            </a:r>
            <a:r>
              <a:rPr lang="en-US" b="0" i="0" dirty="0" err="1">
                <a:solidFill>
                  <a:srgbClr val="FFFFFF"/>
                </a:solidFill>
                <a:effectLst/>
              </a:rPr>
              <a:t>nulla</a:t>
            </a:r>
            <a:r>
              <a:rPr lang="en-US" b="0" i="0" dirty="0">
                <a:solidFill>
                  <a:srgbClr val="FFFFFF"/>
                </a:solidFill>
                <a:effectLst/>
              </a:rPr>
              <a:t> sed </a:t>
            </a:r>
            <a:r>
              <a:rPr lang="en-US" b="0" i="0" dirty="0" err="1">
                <a:solidFill>
                  <a:srgbClr val="FFFFFF"/>
                </a:solidFill>
                <a:effectLst/>
              </a:rPr>
              <a:t>consectetur</a:t>
            </a:r>
            <a:r>
              <a:rPr lang="en-US" b="0" i="0" dirty="0">
                <a:solidFill>
                  <a:srgbClr val="FFFFFF"/>
                </a:solidFill>
                <a:effectLst/>
              </a:rPr>
              <a:t>. </a:t>
            </a:r>
            <a:r>
              <a:rPr lang="en-US" b="0" i="0" dirty="0" err="1">
                <a:solidFill>
                  <a:srgbClr val="FFFFFF"/>
                </a:solidFill>
                <a:effectLst/>
              </a:rPr>
              <a:t>luctus</a:t>
            </a:r>
            <a:r>
              <a:rPr lang="en-US" b="0" i="0" dirty="0">
                <a:solidFill>
                  <a:srgbClr val="FFFFFF"/>
                </a:solidFill>
                <a:effectLst/>
              </a:rPr>
              <a:t>, nisi Aenean </a:t>
            </a:r>
            <a:r>
              <a:rPr lang="en-US" b="0" i="0" dirty="0" err="1">
                <a:solidFill>
                  <a:srgbClr val="FFFFFF"/>
                </a:solidFill>
                <a:effectLst/>
              </a:rPr>
              <a:t>Egestas</a:t>
            </a:r>
            <a:r>
              <a:rPr lang="en-US" b="0" i="0" dirty="0">
                <a:solidFill>
                  <a:srgbClr val="FFFFFF"/>
                </a:solidFill>
                <a:effectLst/>
              </a:rPr>
              <a:t> Fringilla </a:t>
            </a:r>
            <a:r>
              <a:rPr lang="en-US" b="0" i="0" dirty="0" err="1">
                <a:solidFill>
                  <a:srgbClr val="FFFFFF"/>
                </a:solidFill>
                <a:effectLst/>
              </a:rPr>
              <a:t>erat</a:t>
            </a:r>
            <a:r>
              <a:rPr lang="en-US" b="0" i="0" dirty="0">
                <a:solidFill>
                  <a:srgbClr val="FFFFFF"/>
                </a:solidFill>
                <a:effectLst/>
              </a:rPr>
              <a:t> </a:t>
            </a:r>
            <a:r>
              <a:rPr lang="en-US" b="0" i="0" dirty="0" err="1">
                <a:solidFill>
                  <a:srgbClr val="FFFFFF"/>
                </a:solidFill>
                <a:effectLst/>
              </a:rPr>
              <a:t>porttitor</a:t>
            </a:r>
            <a:r>
              <a:rPr lang="en-US" b="0" i="0" dirty="0">
                <a:solidFill>
                  <a:srgbClr val="FFFFFF"/>
                </a:solidFill>
                <a:effectLst/>
              </a:rPr>
              <a:t> ligula, </a:t>
            </a:r>
            <a:r>
              <a:rPr lang="en-US" b="0" i="0" dirty="0" err="1">
                <a:solidFill>
                  <a:srgbClr val="FFFFFF"/>
                </a:solidFill>
                <a:effectLst/>
              </a:rPr>
              <a:t>eget</a:t>
            </a:r>
            <a:r>
              <a:rPr lang="en-US" b="0" i="0" dirty="0">
                <a:solidFill>
                  <a:srgbClr val="FFFFFF"/>
                </a:solidFill>
                <a:effectLst/>
              </a:rPr>
              <a:t> lacinia </a:t>
            </a:r>
            <a:r>
              <a:rPr lang="en-US" b="0" i="0" dirty="0" err="1">
                <a:solidFill>
                  <a:srgbClr val="FFFFFF"/>
                </a:solidFill>
                <a:effectLst/>
              </a:rPr>
              <a:t>odio</a:t>
            </a:r>
            <a:r>
              <a:rPr lang="en-US" b="0" i="0" dirty="0">
                <a:solidFill>
                  <a:srgbClr val="FFFFFF"/>
                </a:solidFill>
                <a:effectLst/>
              </a:rPr>
              <a:t> </a:t>
            </a:r>
            <a:r>
              <a:rPr lang="en-US" b="0" i="0" dirty="0" err="1">
                <a:solidFill>
                  <a:srgbClr val="FFFFFF"/>
                </a:solidFill>
                <a:effectLst/>
              </a:rPr>
              <a:t>sem</a:t>
            </a:r>
            <a:r>
              <a:rPr lang="en-US" b="0" i="0" dirty="0">
                <a:solidFill>
                  <a:srgbClr val="FFFFFF"/>
                </a:solidFill>
                <a:effectLst/>
              </a:rPr>
              <a:t> nec </a:t>
            </a:r>
            <a:r>
              <a:rPr lang="en-US" b="0" i="0" dirty="0" err="1">
                <a:solidFill>
                  <a:srgbClr val="FFFFFF"/>
                </a:solidFill>
                <a:effectLst/>
              </a:rPr>
              <a:t>elit</a:t>
            </a:r>
            <a:r>
              <a:rPr lang="en-US" b="0" i="0" dirty="0">
                <a:solidFill>
                  <a:srgbClr val="FFFFFF"/>
                </a:solidFill>
                <a:effectLst/>
              </a:rPr>
              <a:t>.</a:t>
            </a:r>
            <a:endParaRPr lang="en-US" dirty="0"/>
          </a:p>
        </p:txBody>
      </p:sp>
      <p:sp>
        <p:nvSpPr>
          <p:cNvPr id="31" name="Picture Placeholder 30">
            <a:extLst>
              <a:ext uri="{FF2B5EF4-FFF2-40B4-BE49-F238E27FC236}">
                <a16:creationId xmlns:a16="http://schemas.microsoft.com/office/drawing/2014/main" id="{4E8FD912-7B76-3434-140B-414C59DFCB10}"/>
              </a:ext>
            </a:extLst>
          </p:cNvPr>
          <p:cNvSpPr>
            <a:spLocks noGrp="1"/>
          </p:cNvSpPr>
          <p:nvPr>
            <p:ph type="pic" sz="quarter" idx="18"/>
          </p:nvPr>
        </p:nvSpPr>
        <p:spPr>
          <a:xfrm>
            <a:off x="9090261" y="548805"/>
            <a:ext cx="2560319" cy="2560319"/>
          </a:xfrm>
          <a:prstGeom prst="ellipse">
            <a:avLst/>
          </a:prstGeom>
          <a:solidFill>
            <a:schemeClr val="accent2"/>
          </a:solidFill>
        </p:spPr>
        <p:txBody>
          <a:bodyPr anchor="ctr">
            <a:normAutofit/>
          </a:bodyPr>
          <a:lstStyle>
            <a:lvl1pPr marL="0" indent="0" algn="ctr">
              <a:buNone/>
              <a:defRPr sz="2400"/>
            </a:lvl1pPr>
          </a:lstStyle>
          <a:p>
            <a:r>
              <a:rPr lang="en-US"/>
              <a:t>Click icon to add picture</a:t>
            </a:r>
          </a:p>
        </p:txBody>
      </p:sp>
    </p:spTree>
    <p:extLst>
      <p:ext uri="{BB962C8B-B14F-4D97-AF65-F5344CB8AC3E}">
        <p14:creationId xmlns:p14="http://schemas.microsoft.com/office/powerpoint/2010/main" val="1835566596"/>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929AB-80C6-3DFC-221D-C748B762B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49769-4B55-A847-44D0-AB8D20B51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216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1" r:id="rId5"/>
    <p:sldLayoutId id="2147483665" r:id="rId6"/>
    <p:sldLayoutId id="2147483666" r:id="rId7"/>
    <p:sldLayoutId id="2147483667" r:id="rId8"/>
    <p:sldLayoutId id="2147483672" r:id="rId9"/>
    <p:sldLayoutId id="2147483669" r:id="rId10"/>
    <p:sldLayoutId id="2147483673" r:id="rId11"/>
    <p:sldLayoutId id="2147483674" r:id="rId12"/>
    <p:sldLayoutId id="2147483675" r:id="rId13"/>
    <p:sldLayoutId id="2147483676" r:id="rId14"/>
    <p:sldLayoutId id="2147483677" r:id="rId15"/>
  </p:sldLayoutIdLst>
  <p:transition spd="slow">
    <p:push dir="r"/>
  </p:transition>
  <p:txStyles>
    <p:titleStyle>
      <a:lvl1pPr algn="l" defTabSz="914400" rtl="0" eaLnBrk="1" latinLnBrk="0" hangingPunct="1">
        <a:lnSpc>
          <a:spcPct val="90000"/>
        </a:lnSpc>
        <a:spcBef>
          <a:spcPct val="0"/>
        </a:spcBef>
        <a:buNone/>
        <a:defRPr sz="4400" kern="1200">
          <a:solidFill>
            <a:schemeClr val="tx1"/>
          </a:solidFill>
          <a:latin typeface="Nunito" pitchFamily="2" charset="77"/>
          <a:ea typeface="+mj-ea"/>
          <a:cs typeface="+mj-cs"/>
        </a:defRPr>
      </a:lvl1pPr>
    </p:titleStyle>
    <p:bodyStyle>
      <a:lvl1pPr marL="228600" indent="-228600" algn="l" defTabSz="914400" rtl="0" eaLnBrk="1" latinLnBrk="0" hangingPunct="1">
        <a:lnSpc>
          <a:spcPts val="32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5.svg"/><Relationship Id="rId4" Type="http://schemas.openxmlformats.org/officeDocument/2006/relationships/image" Target="../media/image20.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A3B1-54D1-7122-21A3-B7DE28EDFB3B}"/>
              </a:ext>
            </a:extLst>
          </p:cNvPr>
          <p:cNvSpPr>
            <a:spLocks noGrp="1"/>
          </p:cNvSpPr>
          <p:nvPr>
            <p:ph type="title"/>
          </p:nvPr>
        </p:nvSpPr>
        <p:spPr>
          <a:xfrm>
            <a:off x="838200" y="2222501"/>
            <a:ext cx="4364736" cy="1520542"/>
          </a:xfrm>
        </p:spPr>
        <p:txBody>
          <a:bodyPr/>
          <a:lstStyle/>
          <a:p>
            <a:r>
              <a:rPr lang="en-US" dirty="0"/>
              <a:t>Organizational Update </a:t>
            </a:r>
          </a:p>
        </p:txBody>
      </p:sp>
      <p:sp>
        <p:nvSpPr>
          <p:cNvPr id="3" name="Text Placeholder 2">
            <a:extLst>
              <a:ext uri="{FF2B5EF4-FFF2-40B4-BE49-F238E27FC236}">
                <a16:creationId xmlns:a16="http://schemas.microsoft.com/office/drawing/2014/main" id="{6F168673-F4F1-3D7D-B5E2-4CD4E2204735}"/>
              </a:ext>
            </a:extLst>
          </p:cNvPr>
          <p:cNvSpPr>
            <a:spLocks noGrp="1"/>
          </p:cNvSpPr>
          <p:nvPr>
            <p:ph type="body" sz="quarter" idx="11"/>
          </p:nvPr>
        </p:nvSpPr>
        <p:spPr>
          <a:xfrm>
            <a:off x="838199" y="3865215"/>
            <a:ext cx="4815347" cy="1735485"/>
          </a:xfrm>
        </p:spPr>
        <p:txBody>
          <a:bodyPr>
            <a:normAutofit/>
          </a:bodyPr>
          <a:lstStyle/>
          <a:p>
            <a:r>
              <a:rPr lang="en-US" dirty="0"/>
              <a:t>Prepared for: </a:t>
            </a:r>
          </a:p>
          <a:p>
            <a:r>
              <a:rPr lang="en-US" dirty="0"/>
              <a:t>Animal Services Advisory Board</a:t>
            </a:r>
          </a:p>
        </p:txBody>
      </p:sp>
      <p:sp>
        <p:nvSpPr>
          <p:cNvPr id="5" name="Text Placeholder 4">
            <a:extLst>
              <a:ext uri="{FF2B5EF4-FFF2-40B4-BE49-F238E27FC236}">
                <a16:creationId xmlns:a16="http://schemas.microsoft.com/office/drawing/2014/main" id="{EE11F421-B509-9486-021D-DF61EB2B0C82}"/>
              </a:ext>
            </a:extLst>
          </p:cNvPr>
          <p:cNvSpPr>
            <a:spLocks noGrp="1"/>
          </p:cNvSpPr>
          <p:nvPr>
            <p:ph type="body" sz="quarter" idx="19"/>
          </p:nvPr>
        </p:nvSpPr>
        <p:spPr/>
        <p:txBody>
          <a:bodyPr/>
          <a:lstStyle/>
          <a:p>
            <a:r>
              <a:rPr lang="en-US" dirty="0"/>
              <a:t>October 17, 2025</a:t>
            </a:r>
          </a:p>
        </p:txBody>
      </p:sp>
      <p:pic>
        <p:nvPicPr>
          <p:cNvPr id="9" name="Picture 8" descr="A dog and cat looking at camera&#10;&#10;AI-generated content may be incorrect.">
            <a:extLst>
              <a:ext uri="{FF2B5EF4-FFF2-40B4-BE49-F238E27FC236}">
                <a16:creationId xmlns:a16="http://schemas.microsoft.com/office/drawing/2014/main" id="{783C9820-686A-CB4A-8FC6-F39C905DB17A}"/>
              </a:ext>
            </a:extLst>
          </p:cNvPr>
          <p:cNvPicPr>
            <a:picLocks noChangeAspect="1"/>
          </p:cNvPicPr>
          <p:nvPr/>
        </p:nvPicPr>
        <p:blipFill>
          <a:blip r:embed="rId3"/>
          <a:stretch>
            <a:fillRect/>
          </a:stretch>
        </p:blipFill>
        <p:spPr>
          <a:xfrm>
            <a:off x="5202936" y="60160"/>
            <a:ext cx="8180863" cy="6858000"/>
          </a:xfrm>
          <a:prstGeom prst="rect">
            <a:avLst/>
          </a:prstGeom>
        </p:spPr>
      </p:pic>
    </p:spTree>
    <p:extLst>
      <p:ext uri="{BB962C8B-B14F-4D97-AF65-F5344CB8AC3E}">
        <p14:creationId xmlns:p14="http://schemas.microsoft.com/office/powerpoint/2010/main" val="3235551378"/>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0123" y="5565078"/>
            <a:ext cx="15832246" cy="6820887"/>
          </a:xfrm>
          <a:custGeom>
            <a:avLst/>
            <a:gdLst/>
            <a:ahLst/>
            <a:cxnLst/>
            <a:rect l="l" t="t" r="r" b="b"/>
            <a:pathLst>
              <a:path w="23748369" h="10231330">
                <a:moveTo>
                  <a:pt x="0" y="0"/>
                </a:moveTo>
                <a:lnTo>
                  <a:pt x="23748369" y="0"/>
                </a:lnTo>
                <a:lnTo>
                  <a:pt x="23748369" y="10231331"/>
                </a:lnTo>
                <a:lnTo>
                  <a:pt x="0" y="10231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grpSp>
        <p:nvGrpSpPr>
          <p:cNvPr id="3" name="Group 3"/>
          <p:cNvGrpSpPr/>
          <p:nvPr/>
        </p:nvGrpSpPr>
        <p:grpSpPr>
          <a:xfrm>
            <a:off x="1082395" y="2592068"/>
            <a:ext cx="10027209" cy="3084468"/>
            <a:chOff x="0" y="-433983"/>
            <a:chExt cx="20054417" cy="6168936"/>
          </a:xfrm>
        </p:grpSpPr>
        <p:grpSp>
          <p:nvGrpSpPr>
            <p:cNvPr id="4" name="Group 4"/>
            <p:cNvGrpSpPr/>
            <p:nvPr/>
          </p:nvGrpSpPr>
          <p:grpSpPr>
            <a:xfrm>
              <a:off x="0" y="-433983"/>
              <a:ext cx="6347885" cy="6168936"/>
              <a:chOff x="0" y="-85725"/>
              <a:chExt cx="1253903" cy="1218555"/>
            </a:xfrm>
          </p:grpSpPr>
          <p:sp>
            <p:nvSpPr>
              <p:cNvPr id="5" name="Freeform 5"/>
              <p:cNvSpPr/>
              <p:nvPr/>
            </p:nvSpPr>
            <p:spPr>
              <a:xfrm>
                <a:off x="0" y="0"/>
                <a:ext cx="1253903" cy="1132830"/>
              </a:xfrm>
              <a:custGeom>
                <a:avLst/>
                <a:gdLst/>
                <a:ahLst/>
                <a:cxnLst/>
                <a:rect l="l" t="t" r="r" b="b"/>
                <a:pathLst>
                  <a:path w="1253903" h="1132830">
                    <a:moveTo>
                      <a:pt x="26018" y="0"/>
                    </a:moveTo>
                    <a:lnTo>
                      <a:pt x="1227885" y="0"/>
                    </a:lnTo>
                    <a:cubicBezTo>
                      <a:pt x="1234785" y="0"/>
                      <a:pt x="1241403" y="2741"/>
                      <a:pt x="1246283" y="7621"/>
                    </a:cubicBezTo>
                    <a:cubicBezTo>
                      <a:pt x="1251162" y="12500"/>
                      <a:pt x="1253903" y="19118"/>
                      <a:pt x="1253903" y="26018"/>
                    </a:cubicBezTo>
                    <a:lnTo>
                      <a:pt x="1253903" y="1106812"/>
                    </a:lnTo>
                    <a:cubicBezTo>
                      <a:pt x="1253903" y="1113712"/>
                      <a:pt x="1251162" y="1120330"/>
                      <a:pt x="1246283" y="1125210"/>
                    </a:cubicBezTo>
                    <a:cubicBezTo>
                      <a:pt x="1241403" y="1130089"/>
                      <a:pt x="1234785" y="1132830"/>
                      <a:pt x="1227885" y="1132830"/>
                    </a:cubicBezTo>
                    <a:lnTo>
                      <a:pt x="26018" y="1132830"/>
                    </a:lnTo>
                    <a:cubicBezTo>
                      <a:pt x="19118" y="1132830"/>
                      <a:pt x="12500" y="1130089"/>
                      <a:pt x="7621" y="1125210"/>
                    </a:cubicBezTo>
                    <a:cubicBezTo>
                      <a:pt x="2741" y="1120330"/>
                      <a:pt x="0" y="1113712"/>
                      <a:pt x="0" y="1106812"/>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rgbClr val="99B3BF"/>
                </a:solidFill>
                <a:prstDash val="solid"/>
                <a:miter/>
              </a:ln>
            </p:spPr>
            <p:txBody>
              <a:bodyPr/>
              <a:lstStyle/>
              <a:p>
                <a:endParaRPr lang="en-US" sz="1200"/>
              </a:p>
            </p:txBody>
          </p:sp>
          <p:sp>
            <p:nvSpPr>
              <p:cNvPr id="6" name="TextBox 6"/>
              <p:cNvSpPr txBox="1"/>
              <p:nvPr/>
            </p:nvSpPr>
            <p:spPr>
              <a:xfrm>
                <a:off x="0" y="-85725"/>
                <a:ext cx="1253903" cy="1218555"/>
              </a:xfrm>
              <a:prstGeom prst="rect">
                <a:avLst/>
              </a:prstGeom>
            </p:spPr>
            <p:txBody>
              <a:bodyPr lIns="33867" tIns="33867" rIns="33867" bIns="33867" rtlCol="0" anchor="ctr"/>
              <a:lstStyle/>
              <a:p>
                <a:pPr algn="ctr">
                  <a:lnSpc>
                    <a:spcPts val="2347"/>
                  </a:lnSpc>
                </a:pPr>
                <a:endParaRPr sz="1200"/>
              </a:p>
            </p:txBody>
          </p:sp>
        </p:grpSp>
        <p:sp>
          <p:nvSpPr>
            <p:cNvPr id="7" name="Freeform 7"/>
            <p:cNvSpPr/>
            <p:nvPr/>
          </p:nvSpPr>
          <p:spPr>
            <a:xfrm>
              <a:off x="254000" y="259819"/>
              <a:ext cx="2031984" cy="2031984"/>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8" name="TextBox 8"/>
            <p:cNvSpPr txBox="1"/>
            <p:nvPr/>
          </p:nvSpPr>
          <p:spPr>
            <a:xfrm>
              <a:off x="302260" y="4675053"/>
              <a:ext cx="5737926" cy="567720"/>
            </a:xfrm>
            <a:prstGeom prst="rect">
              <a:avLst/>
            </a:prstGeom>
          </p:spPr>
          <p:txBody>
            <a:bodyPr wrap="square" lIns="0" tIns="0" rIns="0" bIns="0" rtlCol="0" anchor="t">
              <a:spAutoFit/>
            </a:bodyPr>
            <a:lstStyle/>
            <a:p>
              <a:pPr>
                <a:lnSpc>
                  <a:spcPts val="2400"/>
                </a:lnSpc>
              </a:pPr>
              <a:r>
                <a:rPr lang="en-US" sz="1600" dirty="0">
                  <a:solidFill>
                    <a:srgbClr val="203B48"/>
                  </a:solidFill>
                  <a:latin typeface="Open Sans"/>
                  <a:ea typeface="Open Sans"/>
                  <a:cs typeface="Open Sans"/>
                  <a:sym typeface="Open Sans"/>
                </a:rPr>
                <a:t>Dog Spay &amp; Neuter Surgeries</a:t>
              </a:r>
            </a:p>
          </p:txBody>
        </p:sp>
        <p:sp>
          <p:nvSpPr>
            <p:cNvPr id="9" name="TextBox 9"/>
            <p:cNvSpPr txBox="1"/>
            <p:nvPr/>
          </p:nvSpPr>
          <p:spPr>
            <a:xfrm>
              <a:off x="302260" y="3895907"/>
              <a:ext cx="5737926" cy="666850"/>
            </a:xfrm>
            <a:prstGeom prst="rect">
              <a:avLst/>
            </a:prstGeom>
          </p:spPr>
          <p:txBody>
            <a:bodyPr lIns="0" tIns="0" rIns="0" bIns="0" rtlCol="0" anchor="t">
              <a:spAutoFit/>
            </a:bodyPr>
            <a:lstStyle/>
            <a:p>
              <a:pPr>
                <a:lnSpc>
                  <a:spcPts val="2560"/>
                </a:lnSpc>
              </a:pPr>
              <a:r>
                <a:rPr lang="en-US" sz="2133" b="1" dirty="0">
                  <a:solidFill>
                    <a:srgbClr val="203B48"/>
                  </a:solidFill>
                  <a:latin typeface="Nunito" panose="00000500000000000000" pitchFamily="2" charset="0"/>
                  <a:ea typeface="Nunito Medium"/>
                  <a:cs typeface="Nunito Medium"/>
                  <a:sym typeface="Nunito Medium"/>
                </a:rPr>
                <a:t>323</a:t>
              </a:r>
            </a:p>
          </p:txBody>
        </p:sp>
        <p:grpSp>
          <p:nvGrpSpPr>
            <p:cNvPr id="10" name="Group 10"/>
            <p:cNvGrpSpPr/>
            <p:nvPr/>
          </p:nvGrpSpPr>
          <p:grpSpPr>
            <a:xfrm>
              <a:off x="6855885" y="0"/>
              <a:ext cx="6347885" cy="5734953"/>
              <a:chOff x="0" y="0"/>
              <a:chExt cx="1253903" cy="1132830"/>
            </a:xfrm>
          </p:grpSpPr>
          <p:sp>
            <p:nvSpPr>
              <p:cNvPr id="11" name="Freeform 11"/>
              <p:cNvSpPr/>
              <p:nvPr/>
            </p:nvSpPr>
            <p:spPr>
              <a:xfrm>
                <a:off x="0" y="0"/>
                <a:ext cx="1253903" cy="1132830"/>
              </a:xfrm>
              <a:custGeom>
                <a:avLst/>
                <a:gdLst/>
                <a:ahLst/>
                <a:cxnLst/>
                <a:rect l="l" t="t" r="r" b="b"/>
                <a:pathLst>
                  <a:path w="1253903" h="1132830">
                    <a:moveTo>
                      <a:pt x="26018" y="0"/>
                    </a:moveTo>
                    <a:lnTo>
                      <a:pt x="1227885" y="0"/>
                    </a:lnTo>
                    <a:cubicBezTo>
                      <a:pt x="1234785" y="0"/>
                      <a:pt x="1241403" y="2741"/>
                      <a:pt x="1246283" y="7621"/>
                    </a:cubicBezTo>
                    <a:cubicBezTo>
                      <a:pt x="1251162" y="12500"/>
                      <a:pt x="1253903" y="19118"/>
                      <a:pt x="1253903" y="26018"/>
                    </a:cubicBezTo>
                    <a:lnTo>
                      <a:pt x="1253903" y="1106812"/>
                    </a:lnTo>
                    <a:cubicBezTo>
                      <a:pt x="1253903" y="1113712"/>
                      <a:pt x="1251162" y="1120330"/>
                      <a:pt x="1246283" y="1125210"/>
                    </a:cubicBezTo>
                    <a:cubicBezTo>
                      <a:pt x="1241403" y="1130089"/>
                      <a:pt x="1234785" y="1132830"/>
                      <a:pt x="1227885" y="1132830"/>
                    </a:cubicBezTo>
                    <a:lnTo>
                      <a:pt x="26018" y="1132830"/>
                    </a:lnTo>
                    <a:cubicBezTo>
                      <a:pt x="19118" y="1132830"/>
                      <a:pt x="12500" y="1130089"/>
                      <a:pt x="7621" y="1125210"/>
                    </a:cubicBezTo>
                    <a:cubicBezTo>
                      <a:pt x="2741" y="1120330"/>
                      <a:pt x="0" y="1113712"/>
                      <a:pt x="0" y="1106812"/>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rgbClr val="99B3BF"/>
                </a:solidFill>
                <a:prstDash val="solid"/>
                <a:miter/>
              </a:ln>
            </p:spPr>
            <p:txBody>
              <a:bodyPr/>
              <a:lstStyle/>
              <a:p>
                <a:endParaRPr lang="en-US" sz="1200"/>
              </a:p>
            </p:txBody>
          </p:sp>
          <p:sp>
            <p:nvSpPr>
              <p:cNvPr id="12" name="TextBox 12"/>
              <p:cNvSpPr txBox="1"/>
              <p:nvPr/>
            </p:nvSpPr>
            <p:spPr>
              <a:xfrm>
                <a:off x="0" y="-85725"/>
                <a:ext cx="1253903" cy="1218555"/>
              </a:xfrm>
              <a:prstGeom prst="rect">
                <a:avLst/>
              </a:prstGeom>
            </p:spPr>
            <p:txBody>
              <a:bodyPr lIns="33867" tIns="33867" rIns="33867" bIns="33867" rtlCol="0" anchor="ctr"/>
              <a:lstStyle/>
              <a:p>
                <a:pPr algn="ctr">
                  <a:lnSpc>
                    <a:spcPts val="2347"/>
                  </a:lnSpc>
                </a:pPr>
                <a:endParaRPr sz="1200"/>
              </a:p>
            </p:txBody>
          </p:sp>
        </p:grpSp>
        <p:sp>
          <p:nvSpPr>
            <p:cNvPr id="13" name="Freeform 13"/>
            <p:cNvSpPr/>
            <p:nvPr/>
          </p:nvSpPr>
          <p:spPr>
            <a:xfrm>
              <a:off x="7109885" y="259819"/>
              <a:ext cx="2031984" cy="2031984"/>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4" name="TextBox 14"/>
            <p:cNvSpPr txBox="1"/>
            <p:nvPr/>
          </p:nvSpPr>
          <p:spPr>
            <a:xfrm>
              <a:off x="7160866" y="4675053"/>
              <a:ext cx="5737926" cy="567720"/>
            </a:xfrm>
            <a:prstGeom prst="rect">
              <a:avLst/>
            </a:prstGeom>
          </p:spPr>
          <p:txBody>
            <a:bodyPr lIns="0" tIns="0" rIns="0" bIns="0" rtlCol="0" anchor="t">
              <a:spAutoFit/>
            </a:bodyPr>
            <a:lstStyle/>
            <a:p>
              <a:pPr>
                <a:lnSpc>
                  <a:spcPts val="2400"/>
                </a:lnSpc>
              </a:pPr>
              <a:r>
                <a:rPr lang="en-US" sz="1600" dirty="0">
                  <a:solidFill>
                    <a:srgbClr val="203B48"/>
                  </a:solidFill>
                  <a:latin typeface="Open Sans"/>
                  <a:ea typeface="Open Sans"/>
                  <a:cs typeface="Open Sans"/>
                  <a:sym typeface="Open Sans"/>
                </a:rPr>
                <a:t>Cat Spay &amp; Neuter Surgeries</a:t>
              </a:r>
            </a:p>
          </p:txBody>
        </p:sp>
        <p:sp>
          <p:nvSpPr>
            <p:cNvPr id="15" name="TextBox 15"/>
            <p:cNvSpPr txBox="1"/>
            <p:nvPr/>
          </p:nvSpPr>
          <p:spPr>
            <a:xfrm>
              <a:off x="7160866" y="3895907"/>
              <a:ext cx="5737926" cy="666850"/>
            </a:xfrm>
            <a:prstGeom prst="rect">
              <a:avLst/>
            </a:prstGeom>
          </p:spPr>
          <p:txBody>
            <a:bodyPr lIns="0" tIns="0" rIns="0" bIns="0" rtlCol="0" anchor="t">
              <a:spAutoFit/>
            </a:bodyPr>
            <a:lstStyle/>
            <a:p>
              <a:pPr>
                <a:lnSpc>
                  <a:spcPts val="2560"/>
                </a:lnSpc>
              </a:pPr>
              <a:r>
                <a:rPr lang="en-US" sz="2133" b="1" dirty="0">
                  <a:solidFill>
                    <a:srgbClr val="203B48"/>
                  </a:solidFill>
                  <a:latin typeface="Nunito" panose="00000500000000000000" pitchFamily="2" charset="0"/>
                  <a:ea typeface="Nunito Medium"/>
                  <a:cs typeface="Nunito Medium"/>
                  <a:sym typeface="Nunito Medium"/>
                </a:rPr>
                <a:t>955</a:t>
              </a:r>
            </a:p>
          </p:txBody>
        </p:sp>
        <p:grpSp>
          <p:nvGrpSpPr>
            <p:cNvPr id="16" name="Group 16"/>
            <p:cNvGrpSpPr/>
            <p:nvPr/>
          </p:nvGrpSpPr>
          <p:grpSpPr>
            <a:xfrm>
              <a:off x="13706532" y="0"/>
              <a:ext cx="6347885" cy="5734953"/>
              <a:chOff x="0" y="0"/>
              <a:chExt cx="1253903" cy="1132830"/>
            </a:xfrm>
          </p:grpSpPr>
          <p:sp>
            <p:nvSpPr>
              <p:cNvPr id="17" name="Freeform 17"/>
              <p:cNvSpPr/>
              <p:nvPr/>
            </p:nvSpPr>
            <p:spPr>
              <a:xfrm>
                <a:off x="0" y="0"/>
                <a:ext cx="1253903" cy="1132830"/>
              </a:xfrm>
              <a:custGeom>
                <a:avLst/>
                <a:gdLst/>
                <a:ahLst/>
                <a:cxnLst/>
                <a:rect l="l" t="t" r="r" b="b"/>
                <a:pathLst>
                  <a:path w="1253903" h="1132830">
                    <a:moveTo>
                      <a:pt x="26018" y="0"/>
                    </a:moveTo>
                    <a:lnTo>
                      <a:pt x="1227885" y="0"/>
                    </a:lnTo>
                    <a:cubicBezTo>
                      <a:pt x="1234785" y="0"/>
                      <a:pt x="1241403" y="2741"/>
                      <a:pt x="1246283" y="7621"/>
                    </a:cubicBezTo>
                    <a:cubicBezTo>
                      <a:pt x="1251162" y="12500"/>
                      <a:pt x="1253903" y="19118"/>
                      <a:pt x="1253903" y="26018"/>
                    </a:cubicBezTo>
                    <a:lnTo>
                      <a:pt x="1253903" y="1106812"/>
                    </a:lnTo>
                    <a:cubicBezTo>
                      <a:pt x="1253903" y="1113712"/>
                      <a:pt x="1251162" y="1120330"/>
                      <a:pt x="1246283" y="1125210"/>
                    </a:cubicBezTo>
                    <a:cubicBezTo>
                      <a:pt x="1241403" y="1130089"/>
                      <a:pt x="1234785" y="1132830"/>
                      <a:pt x="1227885" y="1132830"/>
                    </a:cubicBezTo>
                    <a:lnTo>
                      <a:pt x="26018" y="1132830"/>
                    </a:lnTo>
                    <a:cubicBezTo>
                      <a:pt x="19118" y="1132830"/>
                      <a:pt x="12500" y="1130089"/>
                      <a:pt x="7621" y="1125210"/>
                    </a:cubicBezTo>
                    <a:cubicBezTo>
                      <a:pt x="2741" y="1120330"/>
                      <a:pt x="0" y="1113712"/>
                      <a:pt x="0" y="1106812"/>
                    </a:cubicBezTo>
                    <a:lnTo>
                      <a:pt x="0" y="26018"/>
                    </a:lnTo>
                    <a:cubicBezTo>
                      <a:pt x="0" y="19118"/>
                      <a:pt x="2741" y="12500"/>
                      <a:pt x="7621" y="7621"/>
                    </a:cubicBezTo>
                    <a:cubicBezTo>
                      <a:pt x="12500" y="2741"/>
                      <a:pt x="19118" y="0"/>
                      <a:pt x="26018" y="0"/>
                    </a:cubicBezTo>
                    <a:close/>
                  </a:path>
                </a:pathLst>
              </a:custGeom>
              <a:solidFill>
                <a:srgbClr val="000000">
                  <a:alpha val="0"/>
                </a:srgbClr>
              </a:solidFill>
              <a:ln w="19050" cap="sq">
                <a:solidFill>
                  <a:srgbClr val="99B3BF"/>
                </a:solidFill>
                <a:prstDash val="solid"/>
                <a:miter/>
              </a:ln>
            </p:spPr>
            <p:txBody>
              <a:bodyPr/>
              <a:lstStyle/>
              <a:p>
                <a:endParaRPr lang="en-US" sz="1200"/>
              </a:p>
            </p:txBody>
          </p:sp>
          <p:sp>
            <p:nvSpPr>
              <p:cNvPr id="18" name="TextBox 18"/>
              <p:cNvSpPr txBox="1"/>
              <p:nvPr/>
            </p:nvSpPr>
            <p:spPr>
              <a:xfrm>
                <a:off x="0" y="-85725"/>
                <a:ext cx="1253903" cy="1218555"/>
              </a:xfrm>
              <a:prstGeom prst="rect">
                <a:avLst/>
              </a:prstGeom>
            </p:spPr>
            <p:txBody>
              <a:bodyPr lIns="33867" tIns="33867" rIns="33867" bIns="33867" rtlCol="0" anchor="ctr"/>
              <a:lstStyle/>
              <a:p>
                <a:pPr algn="ctr">
                  <a:lnSpc>
                    <a:spcPts val="2347"/>
                  </a:lnSpc>
                </a:pPr>
                <a:endParaRPr sz="1200"/>
              </a:p>
            </p:txBody>
          </p:sp>
        </p:grpSp>
        <p:sp>
          <p:nvSpPr>
            <p:cNvPr id="19" name="Freeform 19"/>
            <p:cNvSpPr/>
            <p:nvPr/>
          </p:nvSpPr>
          <p:spPr>
            <a:xfrm>
              <a:off x="14016570" y="259819"/>
              <a:ext cx="2031984" cy="2031984"/>
            </a:xfrm>
            <a:custGeom>
              <a:avLst/>
              <a:gdLst/>
              <a:ahLst/>
              <a:cxnLst/>
              <a:rect l="l" t="t" r="r" b="b"/>
              <a:pathLst>
                <a:path w="2031984" h="2031984">
                  <a:moveTo>
                    <a:pt x="0" y="0"/>
                  </a:moveTo>
                  <a:lnTo>
                    <a:pt x="2031984" y="0"/>
                  </a:lnTo>
                  <a:lnTo>
                    <a:pt x="2031984" y="2031984"/>
                  </a:lnTo>
                  <a:lnTo>
                    <a:pt x="0" y="2031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20" name="TextBox 20"/>
            <p:cNvSpPr txBox="1"/>
            <p:nvPr/>
          </p:nvSpPr>
          <p:spPr>
            <a:xfrm>
              <a:off x="14016569" y="4675053"/>
              <a:ext cx="5737926" cy="567720"/>
            </a:xfrm>
            <a:prstGeom prst="rect">
              <a:avLst/>
            </a:prstGeom>
          </p:spPr>
          <p:txBody>
            <a:bodyPr lIns="0" tIns="0" rIns="0" bIns="0" rtlCol="0" anchor="t">
              <a:spAutoFit/>
            </a:bodyPr>
            <a:lstStyle/>
            <a:p>
              <a:pPr>
                <a:lnSpc>
                  <a:spcPts val="2400"/>
                </a:lnSpc>
              </a:pPr>
              <a:r>
                <a:rPr lang="en-US" sz="1600" dirty="0">
                  <a:solidFill>
                    <a:srgbClr val="203B48"/>
                  </a:solidFill>
                  <a:latin typeface="Open Sans"/>
                  <a:ea typeface="Open Sans"/>
                  <a:cs typeface="Open Sans"/>
                  <a:sym typeface="Open Sans"/>
                </a:rPr>
                <a:t>Total Public Surgeries</a:t>
              </a:r>
            </a:p>
          </p:txBody>
        </p:sp>
        <p:sp>
          <p:nvSpPr>
            <p:cNvPr id="21" name="TextBox 21"/>
            <p:cNvSpPr txBox="1"/>
            <p:nvPr/>
          </p:nvSpPr>
          <p:spPr>
            <a:xfrm>
              <a:off x="14016569" y="3895907"/>
              <a:ext cx="5737926" cy="666850"/>
            </a:xfrm>
            <a:prstGeom prst="rect">
              <a:avLst/>
            </a:prstGeom>
          </p:spPr>
          <p:txBody>
            <a:bodyPr lIns="0" tIns="0" rIns="0" bIns="0" rtlCol="0" anchor="t">
              <a:spAutoFit/>
            </a:bodyPr>
            <a:lstStyle/>
            <a:p>
              <a:pPr>
                <a:lnSpc>
                  <a:spcPts val="2560"/>
                </a:lnSpc>
              </a:pPr>
              <a:r>
                <a:rPr lang="en-US" sz="2133" b="1" dirty="0">
                  <a:solidFill>
                    <a:srgbClr val="203B48"/>
                  </a:solidFill>
                  <a:latin typeface="Nunito" panose="00000500000000000000" pitchFamily="2" charset="0"/>
                  <a:ea typeface="Nunito Medium"/>
                  <a:cs typeface="Nunito Medium"/>
                  <a:sym typeface="Nunito Medium"/>
                </a:rPr>
                <a:t>1,278</a:t>
              </a:r>
            </a:p>
          </p:txBody>
        </p:sp>
      </p:grpSp>
      <p:sp>
        <p:nvSpPr>
          <p:cNvPr id="22" name="TextBox 22"/>
          <p:cNvSpPr txBox="1"/>
          <p:nvPr/>
        </p:nvSpPr>
        <p:spPr>
          <a:xfrm>
            <a:off x="1034405" y="444647"/>
            <a:ext cx="8221860" cy="1308628"/>
          </a:xfrm>
          <a:prstGeom prst="rect">
            <a:avLst/>
          </a:prstGeom>
        </p:spPr>
        <p:txBody>
          <a:bodyPr wrap="square" lIns="0" tIns="0" rIns="0" bIns="0" rtlCol="0" anchor="t">
            <a:spAutoFit/>
          </a:bodyPr>
          <a:lstStyle/>
          <a:p>
            <a:pPr>
              <a:lnSpc>
                <a:spcPts val="5120"/>
              </a:lnSpc>
            </a:pPr>
            <a:r>
              <a:rPr lang="en-US" sz="4266" b="1" dirty="0">
                <a:solidFill>
                  <a:srgbClr val="203B48"/>
                </a:solidFill>
                <a:latin typeface="Nunito" panose="00000500000000000000" pitchFamily="2" charset="0"/>
                <a:ea typeface="Nunito Medium"/>
                <a:cs typeface="Nunito Medium"/>
                <a:sym typeface="Nunito Medium"/>
              </a:rPr>
              <a:t>Low-Cost. High-Impact.  </a:t>
            </a:r>
          </a:p>
          <a:p>
            <a:pPr>
              <a:lnSpc>
                <a:spcPts val="5120"/>
              </a:lnSpc>
            </a:pPr>
            <a:r>
              <a:rPr lang="en-US" sz="4266" b="1" dirty="0">
                <a:solidFill>
                  <a:srgbClr val="FF5A60"/>
                </a:solidFill>
                <a:latin typeface="Nunito" panose="00000500000000000000" pitchFamily="2" charset="0"/>
                <a:ea typeface="Nunito Medium"/>
                <a:cs typeface="Nunito Medium"/>
                <a:sym typeface="Nunito Medium"/>
              </a:rPr>
              <a:t>Q3 Public Spay/Neuter Services</a:t>
            </a:r>
          </a:p>
        </p:txBody>
      </p:sp>
      <p:sp>
        <p:nvSpPr>
          <p:cNvPr id="23" name="TextBox 23"/>
          <p:cNvSpPr txBox="1"/>
          <p:nvPr/>
        </p:nvSpPr>
        <p:spPr>
          <a:xfrm>
            <a:off x="1082395" y="1870830"/>
            <a:ext cx="10027209" cy="714170"/>
          </a:xfrm>
          <a:prstGeom prst="rect">
            <a:avLst/>
          </a:prstGeom>
        </p:spPr>
        <p:txBody>
          <a:bodyPr lIns="0" tIns="0" rIns="0" bIns="0" rtlCol="0" anchor="t">
            <a:spAutoFit/>
          </a:bodyPr>
          <a:lstStyle/>
          <a:p>
            <a:pPr>
              <a:lnSpc>
                <a:spcPts val="1866"/>
              </a:lnSpc>
              <a:spcBef>
                <a:spcPct val="0"/>
              </a:spcBef>
            </a:pPr>
            <a:r>
              <a:rPr lang="en-US" sz="1333" dirty="0">
                <a:solidFill>
                  <a:srgbClr val="203B48"/>
                </a:solidFill>
                <a:latin typeface="Open Sans"/>
                <a:ea typeface="Open Sans"/>
                <a:cs typeface="Open Sans"/>
                <a:sym typeface="Open Sans"/>
              </a:rPr>
              <a:t>Our public spay &amp; neuter program is one of the most effective ways we prevent unwanted litters, reduce shelter intake, and support our community. By making these services accessible and affordable, we’re helping people care for their pets — and keeping more animals out of the shelter.</a:t>
            </a:r>
          </a:p>
        </p:txBody>
      </p:sp>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84B-D587-2297-BB17-A59B6A02E48A}"/>
              </a:ext>
            </a:extLst>
          </p:cNvPr>
          <p:cNvSpPr>
            <a:spLocks noGrp="1"/>
          </p:cNvSpPr>
          <p:nvPr>
            <p:ph type="title"/>
          </p:nvPr>
        </p:nvSpPr>
        <p:spPr>
          <a:xfrm>
            <a:off x="4948988" y="1293037"/>
            <a:ext cx="6926180" cy="1495759"/>
          </a:xfrm>
        </p:spPr>
        <p:txBody>
          <a:bodyPr anchor="t"/>
          <a:lstStyle/>
          <a:p>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addition to spay &amp; neuter services, we provide low-cost vaccines and microchips to help keep owned pets healthy, safe, and home where they belong.</a:t>
            </a:r>
            <a:b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These services are vital for families who want to do right by their pets but may be facing financial barriers.</a:t>
            </a:r>
          </a:p>
        </p:txBody>
      </p:sp>
      <p:pic>
        <p:nvPicPr>
          <p:cNvPr id="19" name="Picture Placeholder 18" descr="A young child and a group of cats&#10;&#10;AI-generated content may be incorrect.">
            <a:extLst>
              <a:ext uri="{FF2B5EF4-FFF2-40B4-BE49-F238E27FC236}">
                <a16:creationId xmlns:a16="http://schemas.microsoft.com/office/drawing/2014/main" id="{8CC1C4A0-6874-4962-55CC-087C345A5A72}"/>
              </a:ext>
            </a:extLst>
          </p:cNvPr>
          <p:cNvPicPr>
            <a:picLocks noGrp="1" noChangeAspect="1"/>
          </p:cNvPicPr>
          <p:nvPr>
            <p:ph type="pic" sz="quarter" idx="10"/>
          </p:nvPr>
        </p:nvPicPr>
        <p:blipFill>
          <a:blip r:embed="rId3"/>
          <a:srcRect l="25" r="25"/>
          <a:stretch>
            <a:fillRect/>
          </a:stretch>
        </p:blipFill>
        <p:spPr/>
      </p:pic>
      <p:sp>
        <p:nvSpPr>
          <p:cNvPr id="4" name="Text Placeholder 3">
            <a:extLst>
              <a:ext uri="{FF2B5EF4-FFF2-40B4-BE49-F238E27FC236}">
                <a16:creationId xmlns:a16="http://schemas.microsoft.com/office/drawing/2014/main" id="{8F2F47F1-2D96-E930-8ED7-A98A529DA635}"/>
              </a:ext>
            </a:extLst>
          </p:cNvPr>
          <p:cNvSpPr>
            <a:spLocks noGrp="1"/>
          </p:cNvSpPr>
          <p:nvPr>
            <p:ph type="body" idx="1"/>
          </p:nvPr>
        </p:nvSpPr>
        <p:spPr>
          <a:xfrm>
            <a:off x="4948989" y="5132373"/>
            <a:ext cx="2374233" cy="635868"/>
          </a:xfrm>
        </p:spPr>
        <p:txBody>
          <a:bodyPr/>
          <a:lstStyle/>
          <a:p>
            <a:r>
              <a:rPr lang="en-US" dirty="0"/>
              <a:t>1,741</a:t>
            </a:r>
          </a:p>
        </p:txBody>
      </p:sp>
      <p:sp>
        <p:nvSpPr>
          <p:cNvPr id="5" name="Text Placeholder 4">
            <a:extLst>
              <a:ext uri="{FF2B5EF4-FFF2-40B4-BE49-F238E27FC236}">
                <a16:creationId xmlns:a16="http://schemas.microsoft.com/office/drawing/2014/main" id="{4C004276-BD5A-0631-EDFB-176F53B87035}"/>
              </a:ext>
            </a:extLst>
          </p:cNvPr>
          <p:cNvSpPr>
            <a:spLocks noGrp="1"/>
          </p:cNvSpPr>
          <p:nvPr>
            <p:ph type="body" idx="11"/>
          </p:nvPr>
        </p:nvSpPr>
        <p:spPr>
          <a:xfrm>
            <a:off x="4948988" y="5997007"/>
            <a:ext cx="2374233" cy="635868"/>
          </a:xfrm>
        </p:spPr>
        <p:txBody>
          <a:bodyPr>
            <a:normAutofit/>
          </a:bodyPr>
          <a:lstStyle/>
          <a:p>
            <a:r>
              <a:rPr lang="en-US" sz="1300" dirty="0">
                <a:solidFill>
                  <a:schemeClr val="bg1"/>
                </a:solidFill>
              </a:rPr>
              <a:t>Animals</a:t>
            </a:r>
            <a:r>
              <a:rPr lang="en-US" sz="1300" dirty="0"/>
              <a:t> </a:t>
            </a:r>
            <a:r>
              <a:rPr lang="en-US" sz="1300" dirty="0">
                <a:solidFill>
                  <a:schemeClr val="bg1"/>
                </a:solidFill>
              </a:rPr>
              <a:t>Microchipped in Q3</a:t>
            </a:r>
          </a:p>
        </p:txBody>
      </p:sp>
      <p:sp>
        <p:nvSpPr>
          <p:cNvPr id="8" name="Text Placeholder 7">
            <a:extLst>
              <a:ext uri="{FF2B5EF4-FFF2-40B4-BE49-F238E27FC236}">
                <a16:creationId xmlns:a16="http://schemas.microsoft.com/office/drawing/2014/main" id="{53950E37-BAE1-32BC-0364-877634521B54}"/>
              </a:ext>
            </a:extLst>
          </p:cNvPr>
          <p:cNvSpPr>
            <a:spLocks noGrp="1"/>
          </p:cNvSpPr>
          <p:nvPr>
            <p:ph type="body" idx="14"/>
          </p:nvPr>
        </p:nvSpPr>
        <p:spPr>
          <a:xfrm>
            <a:off x="7323221" y="5132372"/>
            <a:ext cx="2374233" cy="635868"/>
          </a:xfrm>
        </p:spPr>
        <p:txBody>
          <a:bodyPr/>
          <a:lstStyle/>
          <a:p>
            <a:r>
              <a:rPr lang="en-US" dirty="0"/>
              <a:t>3,073</a:t>
            </a:r>
          </a:p>
        </p:txBody>
      </p:sp>
      <p:sp>
        <p:nvSpPr>
          <p:cNvPr id="9" name="Text Placeholder 8">
            <a:extLst>
              <a:ext uri="{FF2B5EF4-FFF2-40B4-BE49-F238E27FC236}">
                <a16:creationId xmlns:a16="http://schemas.microsoft.com/office/drawing/2014/main" id="{943D0C55-7D63-D79E-F30F-D0084D1FC3F2}"/>
              </a:ext>
            </a:extLst>
          </p:cNvPr>
          <p:cNvSpPr>
            <a:spLocks noGrp="1"/>
          </p:cNvSpPr>
          <p:nvPr>
            <p:ph type="body" idx="15"/>
          </p:nvPr>
        </p:nvSpPr>
        <p:spPr>
          <a:xfrm>
            <a:off x="7323220" y="5997008"/>
            <a:ext cx="2374233" cy="635868"/>
          </a:xfrm>
        </p:spPr>
        <p:txBody>
          <a:bodyPr>
            <a:normAutofit/>
          </a:bodyPr>
          <a:lstStyle/>
          <a:p>
            <a:r>
              <a:rPr lang="en-US" sz="1300" dirty="0">
                <a:solidFill>
                  <a:schemeClr val="bg1"/>
                </a:solidFill>
              </a:rPr>
              <a:t>Animals Vaccinated in Q3</a:t>
            </a:r>
          </a:p>
        </p:txBody>
      </p:sp>
      <p:sp>
        <p:nvSpPr>
          <p:cNvPr id="10" name="Text Placeholder 9">
            <a:extLst>
              <a:ext uri="{FF2B5EF4-FFF2-40B4-BE49-F238E27FC236}">
                <a16:creationId xmlns:a16="http://schemas.microsoft.com/office/drawing/2014/main" id="{5DA7E02B-ADD1-9A30-B918-6300B735A7DC}"/>
              </a:ext>
            </a:extLst>
          </p:cNvPr>
          <p:cNvSpPr>
            <a:spLocks noGrp="1"/>
          </p:cNvSpPr>
          <p:nvPr>
            <p:ph type="body" idx="16"/>
          </p:nvPr>
        </p:nvSpPr>
        <p:spPr>
          <a:xfrm>
            <a:off x="9685420" y="5132371"/>
            <a:ext cx="2374233" cy="635868"/>
          </a:xfrm>
        </p:spPr>
        <p:txBody>
          <a:bodyPr/>
          <a:lstStyle/>
          <a:p>
            <a:r>
              <a:rPr lang="en-US" dirty="0"/>
              <a:t>5,876</a:t>
            </a:r>
          </a:p>
        </p:txBody>
      </p:sp>
      <p:sp>
        <p:nvSpPr>
          <p:cNvPr id="11" name="Text Placeholder 10">
            <a:extLst>
              <a:ext uri="{FF2B5EF4-FFF2-40B4-BE49-F238E27FC236}">
                <a16:creationId xmlns:a16="http://schemas.microsoft.com/office/drawing/2014/main" id="{C136B683-DDBE-B661-68BE-37DCE5C0C625}"/>
              </a:ext>
            </a:extLst>
          </p:cNvPr>
          <p:cNvSpPr>
            <a:spLocks noGrp="1"/>
          </p:cNvSpPr>
          <p:nvPr>
            <p:ph type="body" idx="17"/>
          </p:nvPr>
        </p:nvSpPr>
        <p:spPr>
          <a:xfrm>
            <a:off x="9685420" y="5997007"/>
            <a:ext cx="2374233" cy="635868"/>
          </a:xfrm>
        </p:spPr>
        <p:txBody>
          <a:bodyPr/>
          <a:lstStyle/>
          <a:p>
            <a:r>
              <a:rPr lang="en-US" dirty="0">
                <a:solidFill>
                  <a:schemeClr val="bg1"/>
                </a:solidFill>
              </a:rPr>
              <a:t>Vaccine Doses in Q3</a:t>
            </a:r>
          </a:p>
        </p:txBody>
      </p:sp>
      <p:sp>
        <p:nvSpPr>
          <p:cNvPr id="17" name="TextBox 16">
            <a:extLst>
              <a:ext uri="{FF2B5EF4-FFF2-40B4-BE49-F238E27FC236}">
                <a16:creationId xmlns:a16="http://schemas.microsoft.com/office/drawing/2014/main" id="{54513966-748E-93CD-9EAE-1F90F89EE1AA}"/>
              </a:ext>
            </a:extLst>
          </p:cNvPr>
          <p:cNvSpPr txBox="1"/>
          <p:nvPr/>
        </p:nvSpPr>
        <p:spPr>
          <a:xfrm>
            <a:off x="4948988" y="479496"/>
            <a:ext cx="7431507" cy="584775"/>
          </a:xfrm>
          <a:prstGeom prst="rect">
            <a:avLst/>
          </a:prstGeom>
          <a:noFill/>
        </p:spPr>
        <p:txBody>
          <a:bodyPr wrap="square">
            <a:spAutoFit/>
          </a:bodyPr>
          <a:lstStyle/>
          <a:p>
            <a:r>
              <a:rPr lang="en-US" sz="3200" b="1" dirty="0">
                <a:solidFill>
                  <a:schemeClr val="accent2"/>
                </a:solidFill>
                <a:latin typeface="Nunito" panose="00000500000000000000" pitchFamily="2" charset="0"/>
              </a:rPr>
              <a:t>Protecting Pets, Supporting People</a:t>
            </a:r>
          </a:p>
        </p:txBody>
      </p:sp>
    </p:spTree>
    <p:extLst>
      <p:ext uri="{BB962C8B-B14F-4D97-AF65-F5344CB8AC3E}">
        <p14:creationId xmlns:p14="http://schemas.microsoft.com/office/powerpoint/2010/main" val="3687366599"/>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0559-055D-A1E4-B5EB-1C955184EC74}"/>
              </a:ext>
            </a:extLst>
          </p:cNvPr>
          <p:cNvSpPr>
            <a:spLocks noGrp="1"/>
          </p:cNvSpPr>
          <p:nvPr>
            <p:ph type="title"/>
          </p:nvPr>
        </p:nvSpPr>
        <p:spPr>
          <a:xfrm>
            <a:off x="308810" y="2427835"/>
            <a:ext cx="8281737" cy="681288"/>
          </a:xfrm>
        </p:spPr>
        <p:txBody>
          <a:bodyPr/>
          <a:lstStyle/>
          <a:p>
            <a:r>
              <a:rPr lang="en-US" b="1" dirty="0"/>
              <a:t>Volunteers: The Power of Showing Up</a:t>
            </a:r>
            <a:endParaRPr lang="en-US" dirty="0"/>
          </a:p>
        </p:txBody>
      </p:sp>
      <p:pic>
        <p:nvPicPr>
          <p:cNvPr id="17" name="Picture Placeholder 16" descr="A dog with its paw on a hand&#10;&#10;AI-generated content may be incorrect.">
            <a:extLst>
              <a:ext uri="{FF2B5EF4-FFF2-40B4-BE49-F238E27FC236}">
                <a16:creationId xmlns:a16="http://schemas.microsoft.com/office/drawing/2014/main" id="{2A7752C2-610C-8203-1540-B97C767D98F4}"/>
              </a:ext>
            </a:extLst>
          </p:cNvPr>
          <p:cNvPicPr>
            <a:picLocks noGrp="1" noChangeAspect="1"/>
          </p:cNvPicPr>
          <p:nvPr>
            <p:ph type="pic" sz="quarter" idx="18"/>
          </p:nvPr>
        </p:nvPicPr>
        <p:blipFill>
          <a:blip r:embed="rId3"/>
          <a:srcRect l="16667" r="16667"/>
          <a:stretch>
            <a:fillRect/>
          </a:stretch>
        </p:blipFill>
        <p:spPr/>
      </p:pic>
      <p:sp>
        <p:nvSpPr>
          <p:cNvPr id="20" name="TextBox 19">
            <a:extLst>
              <a:ext uri="{FF2B5EF4-FFF2-40B4-BE49-F238E27FC236}">
                <a16:creationId xmlns:a16="http://schemas.microsoft.com/office/drawing/2014/main" id="{A0740738-0832-FA9A-B664-CEE9441CA5F1}"/>
              </a:ext>
            </a:extLst>
          </p:cNvPr>
          <p:cNvSpPr txBox="1"/>
          <p:nvPr/>
        </p:nvSpPr>
        <p:spPr>
          <a:xfrm>
            <a:off x="308810" y="3407446"/>
            <a:ext cx="11341770"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Volunteers are the heart of our mission — walking dogs, cuddling kittens, supporting events, and so much more. Their time and compassion make lifesaving possible every single day.</a:t>
            </a:r>
          </a:p>
        </p:txBody>
      </p:sp>
      <p:grpSp>
        <p:nvGrpSpPr>
          <p:cNvPr id="22" name="Group 21">
            <a:extLst>
              <a:ext uri="{FF2B5EF4-FFF2-40B4-BE49-F238E27FC236}">
                <a16:creationId xmlns:a16="http://schemas.microsoft.com/office/drawing/2014/main" id="{32859CF9-2D32-11D6-B015-C3CD2D3EA784}"/>
              </a:ext>
            </a:extLst>
          </p:cNvPr>
          <p:cNvGrpSpPr/>
          <p:nvPr/>
        </p:nvGrpSpPr>
        <p:grpSpPr>
          <a:xfrm>
            <a:off x="308810" y="4352101"/>
            <a:ext cx="10964781" cy="1802845"/>
            <a:chOff x="308810" y="4352102"/>
            <a:chExt cx="10964781" cy="1802845"/>
          </a:xfrm>
        </p:grpSpPr>
        <p:sp>
          <p:nvSpPr>
            <p:cNvPr id="15" name="TextBox 14">
              <a:extLst>
                <a:ext uri="{FF2B5EF4-FFF2-40B4-BE49-F238E27FC236}">
                  <a16:creationId xmlns:a16="http://schemas.microsoft.com/office/drawing/2014/main" id="{8CF7AEDD-410B-816A-03F6-16C669B237E7}"/>
                </a:ext>
              </a:extLst>
            </p:cNvPr>
            <p:cNvSpPr txBox="1"/>
            <p:nvPr/>
          </p:nvSpPr>
          <p:spPr>
            <a:xfrm>
              <a:off x="308810" y="4908452"/>
              <a:ext cx="5105401" cy="1246495"/>
            </a:xfrm>
            <a:prstGeom prst="rect">
              <a:avLst/>
            </a:prstGeom>
            <a:noFill/>
          </p:spPr>
          <p:txBody>
            <a:bodyPr wrap="square">
              <a:spAutoFit/>
            </a:bodyPr>
            <a:lstStyle/>
            <a:p>
              <a:pPr rtl="0"/>
              <a:r>
                <a:rPr lang="en-US" sz="2500" b="1" dirty="0">
                  <a:effectLst/>
                  <a:latin typeface="Nunito" panose="00000500000000000000" pitchFamily="2" charset="0"/>
                  <a:ea typeface="Open Sans" panose="020B0606030504020204" pitchFamily="34" charset="0"/>
                  <a:cs typeface="Open Sans" panose="020B0606030504020204" pitchFamily="34" charset="0"/>
                </a:rPr>
                <a:t>Q3 2025</a:t>
              </a:r>
            </a:p>
            <a:p>
              <a:pPr marL="342900" indent="-342900" rtl="0">
                <a:buFont typeface="Arial" panose="020B0604020202020204" pitchFamily="34" charset="0"/>
                <a:buChar char="•"/>
              </a:pP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7,423</a:t>
              </a:r>
              <a:r>
                <a:rPr lang="en-US" sz="2500" b="0" i="0" dirty="0">
                  <a:solidFill>
                    <a:srgbClr val="203B48"/>
                  </a:solidFill>
                  <a:effectLst/>
                  <a:latin typeface="Open Sans" panose="020B0606030504020204" pitchFamily="34" charset="0"/>
                  <a:ea typeface="Open Sans" panose="020B0606030504020204" pitchFamily="34" charset="0"/>
                  <a:cs typeface="Open Sans" panose="020B0606030504020204" pitchFamily="34" charset="0"/>
                </a:rPr>
                <a:t> Total Volunteer Hours</a:t>
              </a:r>
              <a:endParaRPr lang="en-US" sz="2500" dirty="0">
                <a:solidFill>
                  <a:srgbClr val="203B48"/>
                </a:solidFill>
                <a:latin typeface="Open Sans" panose="020B0606030504020204" pitchFamily="34" charset="0"/>
                <a:ea typeface="Open Sans" panose="020B0606030504020204" pitchFamily="34" charset="0"/>
                <a:cs typeface="Open Sans" panose="020B0606030504020204" pitchFamily="34" charset="0"/>
              </a:endParaRPr>
            </a:p>
            <a:p>
              <a:pPr marL="342900" indent="-342900" rtl="0">
                <a:buFont typeface="Arial" panose="020B0604020202020204" pitchFamily="34" charset="0"/>
                <a:buChar char="•"/>
              </a:pPr>
              <a:r>
                <a:rPr lang="en-US" sz="2500" b="0" i="0" dirty="0">
                  <a:solidFill>
                    <a:srgbClr val="203B48"/>
                  </a:solidFill>
                  <a:effectLst/>
                  <a:latin typeface="Open Sans" panose="020B0606030504020204" pitchFamily="34" charset="0"/>
                  <a:ea typeface="Open Sans" panose="020B0606030504020204" pitchFamily="34" charset="0"/>
                  <a:cs typeface="Open Sans" panose="020B0606030504020204" pitchFamily="34" charset="0"/>
                </a:rPr>
                <a:t>Equivalent to </a:t>
              </a: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16</a:t>
              </a:r>
              <a:r>
                <a:rPr lang="en-US" sz="2500" b="0" i="0" dirty="0">
                  <a:solidFill>
                    <a:srgbClr val="203B48"/>
                  </a:solidFill>
                  <a:effectLst/>
                  <a:latin typeface="Open Sans" panose="020B0606030504020204" pitchFamily="34" charset="0"/>
                  <a:ea typeface="Open Sans" panose="020B0606030504020204" pitchFamily="34" charset="0"/>
                  <a:cs typeface="Open Sans" panose="020B0606030504020204" pitchFamily="34" charset="0"/>
                </a:rPr>
                <a:t> Full Time Staff</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C408E7AF-6388-643F-564C-1113375475CC}"/>
                </a:ext>
              </a:extLst>
            </p:cNvPr>
            <p:cNvSpPr txBox="1"/>
            <p:nvPr/>
          </p:nvSpPr>
          <p:spPr>
            <a:xfrm>
              <a:off x="6168190" y="4908452"/>
              <a:ext cx="5105401" cy="861774"/>
            </a:xfrm>
            <a:prstGeom prst="rect">
              <a:avLst/>
            </a:prstGeom>
            <a:noFill/>
          </p:spPr>
          <p:txBody>
            <a:bodyPr wrap="square">
              <a:spAutoFit/>
            </a:bodyPr>
            <a:lstStyle/>
            <a:p>
              <a:pPr rtl="0"/>
              <a:r>
                <a:rPr lang="en-US" sz="2500" b="1" dirty="0">
                  <a:latin typeface="Nunito" panose="00000500000000000000" pitchFamily="2" charset="0"/>
                  <a:ea typeface="Open Sans" panose="020B0606030504020204" pitchFamily="34" charset="0"/>
                  <a:cs typeface="Open Sans" panose="020B0606030504020204" pitchFamily="34" charset="0"/>
                </a:rPr>
                <a:t>Year-to-Date</a:t>
              </a:r>
              <a:endParaRPr lang="en-US" sz="2500" b="1" dirty="0">
                <a:effectLst/>
                <a:latin typeface="Nunito" panose="00000500000000000000" pitchFamily="2" charset="0"/>
                <a:ea typeface="Open Sans" panose="020B0606030504020204" pitchFamily="34" charset="0"/>
                <a:cs typeface="Open Sans" panose="020B0606030504020204" pitchFamily="34" charset="0"/>
              </a:endParaRPr>
            </a:p>
            <a:p>
              <a:pPr marL="342900" indent="-342900" rtl="0">
                <a:buFont typeface="Arial" panose="020B0604020202020204" pitchFamily="34" charset="0"/>
                <a:buChar char="•"/>
              </a:pP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21,499</a:t>
              </a:r>
              <a:r>
                <a:rPr lang="en-US" sz="2500" b="0" i="0" dirty="0">
                  <a:solidFill>
                    <a:srgbClr val="203B48"/>
                  </a:solidFill>
                  <a:effectLst/>
                  <a:latin typeface="Open Sans" panose="020B0606030504020204" pitchFamily="34" charset="0"/>
                  <a:ea typeface="Open Sans" panose="020B0606030504020204" pitchFamily="34" charset="0"/>
                  <a:cs typeface="Open Sans" panose="020B0606030504020204" pitchFamily="34" charset="0"/>
                </a:rPr>
                <a:t> Total Volunteer Hours</a:t>
              </a:r>
              <a:endParaRPr lang="en-US" sz="2500" dirty="0">
                <a:solidFill>
                  <a:srgbClr val="203B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A1A6080B-3A73-4BFE-5BE5-30BE9FB0FFCF}"/>
                </a:ext>
              </a:extLst>
            </p:cNvPr>
            <p:cNvSpPr txBox="1">
              <a:spLocks/>
            </p:cNvSpPr>
            <p:nvPr/>
          </p:nvSpPr>
          <p:spPr>
            <a:xfrm>
              <a:off x="308810" y="4352102"/>
              <a:ext cx="8149389" cy="556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Nunito" pitchFamily="2" charset="77"/>
                  <a:ea typeface="+mj-ea"/>
                  <a:cs typeface="+mj-cs"/>
                </a:defRPr>
              </a:lvl1pPr>
            </a:lstStyle>
            <a:p>
              <a:r>
                <a:rPr lang="en-US" sz="2600" b="1" u="sng" dirty="0"/>
                <a:t>Key Stats</a:t>
              </a:r>
              <a:endParaRPr lang="en-US" sz="2600" u="sng" dirty="0"/>
            </a:p>
          </p:txBody>
        </p:sp>
      </p:grpSp>
    </p:spTree>
    <p:extLst>
      <p:ext uri="{BB962C8B-B14F-4D97-AF65-F5344CB8AC3E}">
        <p14:creationId xmlns:p14="http://schemas.microsoft.com/office/powerpoint/2010/main" val="3543386287"/>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1BAE-815F-5D8C-06CB-1184EC2276CC}"/>
              </a:ext>
            </a:extLst>
          </p:cNvPr>
          <p:cNvSpPr>
            <a:spLocks noGrp="1"/>
          </p:cNvSpPr>
          <p:nvPr>
            <p:ph type="title"/>
          </p:nvPr>
        </p:nvSpPr>
        <p:spPr>
          <a:xfrm>
            <a:off x="838200" y="681037"/>
            <a:ext cx="5694948" cy="1009651"/>
          </a:xfrm>
        </p:spPr>
        <p:txBody>
          <a:bodyPr>
            <a:normAutofit fontScale="90000"/>
          </a:bodyPr>
          <a:lstStyle/>
          <a:p>
            <a:r>
              <a:rPr lang="en-US" dirty="0"/>
              <a:t>Fostering: </a:t>
            </a:r>
            <a:br>
              <a:rPr lang="en-US" dirty="0"/>
            </a:br>
            <a:r>
              <a:rPr lang="en-US" dirty="0"/>
              <a:t>Lifesaving Starts at Home</a:t>
            </a:r>
          </a:p>
        </p:txBody>
      </p:sp>
      <p:sp>
        <p:nvSpPr>
          <p:cNvPr id="3" name="Text Placeholder 2">
            <a:extLst>
              <a:ext uri="{FF2B5EF4-FFF2-40B4-BE49-F238E27FC236}">
                <a16:creationId xmlns:a16="http://schemas.microsoft.com/office/drawing/2014/main" id="{A47187ED-DB12-5D79-189F-BBD0C4D2E3DA}"/>
              </a:ext>
            </a:extLst>
          </p:cNvPr>
          <p:cNvSpPr>
            <a:spLocks noGrp="1"/>
          </p:cNvSpPr>
          <p:nvPr>
            <p:ph type="body" sz="quarter" idx="11"/>
          </p:nvPr>
        </p:nvSpPr>
        <p:spPr>
          <a:xfrm>
            <a:off x="838200" y="1809750"/>
            <a:ext cx="6140116" cy="2040355"/>
          </a:xfrm>
        </p:spPr>
        <p:txBody>
          <a:bodyPr>
            <a:normAutofit/>
          </a:bodyPr>
          <a:lstStyle/>
          <a:p>
            <a:pPr lvl="0" eaLnBrk="0" fontAlgn="base" hangingPunct="0">
              <a:spcBef>
                <a:spcPct val="0"/>
              </a:spcBef>
              <a:spcAft>
                <a:spcPct val="0"/>
              </a:spcAft>
            </a:pPr>
            <a:r>
              <a:rPr lang="en-US" altLang="en-US" sz="2500" dirty="0"/>
              <a:t>When space is tight or a pet needs extra care, foster families step in. From bottle babies to recovery cases, fostering gives pets the time, comfort, and love they need to thrive.</a:t>
            </a:r>
          </a:p>
        </p:txBody>
      </p:sp>
      <p:sp>
        <p:nvSpPr>
          <p:cNvPr id="4" name="Text Placeholder 3">
            <a:extLst>
              <a:ext uri="{FF2B5EF4-FFF2-40B4-BE49-F238E27FC236}">
                <a16:creationId xmlns:a16="http://schemas.microsoft.com/office/drawing/2014/main" id="{65C231D6-1018-5874-12CF-1549A699ED79}"/>
              </a:ext>
            </a:extLst>
          </p:cNvPr>
          <p:cNvSpPr>
            <a:spLocks noGrp="1"/>
          </p:cNvSpPr>
          <p:nvPr>
            <p:ph type="body" sz="quarter" idx="12"/>
          </p:nvPr>
        </p:nvSpPr>
        <p:spPr>
          <a:xfrm>
            <a:off x="838200" y="3969167"/>
            <a:ext cx="6140116" cy="1385887"/>
          </a:xfrm>
        </p:spPr>
        <p:txBody>
          <a:bodyPr>
            <a:normAutofit/>
          </a:bodyPr>
          <a:lstStyle/>
          <a:p>
            <a:r>
              <a:rPr lang="en-US" sz="2800" b="1" dirty="0">
                <a:solidFill>
                  <a:schemeClr val="accent2"/>
                </a:solidFill>
              </a:rPr>
              <a:t>1,103</a:t>
            </a:r>
            <a:r>
              <a:rPr lang="en-US" sz="2800" dirty="0"/>
              <a:t> Placements in Q3 </a:t>
            </a:r>
          </a:p>
          <a:p>
            <a:r>
              <a:rPr lang="en-US" sz="2800" b="1" dirty="0">
                <a:solidFill>
                  <a:schemeClr val="accent2"/>
                </a:solidFill>
              </a:rPr>
              <a:t>2,503</a:t>
            </a:r>
            <a:r>
              <a:rPr lang="en-US" sz="2800" dirty="0"/>
              <a:t> Placements Year-to-Date</a:t>
            </a:r>
          </a:p>
        </p:txBody>
      </p:sp>
      <p:pic>
        <p:nvPicPr>
          <p:cNvPr id="10" name="Picture Placeholder 9" descr="A person kissing a cat&#10;&#10;AI-generated content may be incorrect.">
            <a:extLst>
              <a:ext uri="{FF2B5EF4-FFF2-40B4-BE49-F238E27FC236}">
                <a16:creationId xmlns:a16="http://schemas.microsoft.com/office/drawing/2014/main" id="{9355599A-93CF-5C21-AD44-132D2B422910}"/>
              </a:ext>
            </a:extLst>
          </p:cNvPr>
          <p:cNvPicPr>
            <a:picLocks noGrp="1" noChangeAspect="1"/>
          </p:cNvPicPr>
          <p:nvPr>
            <p:ph type="pic" sz="quarter" idx="18"/>
          </p:nvPr>
        </p:nvPicPr>
        <p:blipFill>
          <a:blip r:embed="rId3"/>
          <a:srcRect l="8073" r="8073"/>
          <a:stretch>
            <a:fillRect/>
          </a:stretch>
        </p:blipFill>
        <p:spPr/>
      </p:pic>
    </p:spTree>
    <p:extLst>
      <p:ext uri="{BB962C8B-B14F-4D97-AF65-F5344CB8AC3E}">
        <p14:creationId xmlns:p14="http://schemas.microsoft.com/office/powerpoint/2010/main" val="1244938952"/>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356D-2F2A-6552-F94D-0F8F607F3658}"/>
              </a:ext>
            </a:extLst>
          </p:cNvPr>
          <p:cNvSpPr>
            <a:spLocks noGrp="1"/>
          </p:cNvSpPr>
          <p:nvPr>
            <p:ph type="title"/>
          </p:nvPr>
        </p:nvSpPr>
        <p:spPr>
          <a:xfrm>
            <a:off x="751667" y="446950"/>
            <a:ext cx="5979693" cy="790222"/>
          </a:xfrm>
        </p:spPr>
        <p:txBody>
          <a:bodyPr anchor="b">
            <a:normAutofit/>
          </a:bodyPr>
          <a:lstStyle/>
          <a:p>
            <a:r>
              <a:rPr lang="en-US" sz="4000" dirty="0"/>
              <a:t>Full Bowls, Full Hearts</a:t>
            </a:r>
          </a:p>
        </p:txBody>
      </p:sp>
      <p:sp>
        <p:nvSpPr>
          <p:cNvPr id="3" name="Text Placeholder 2">
            <a:extLst>
              <a:ext uri="{FF2B5EF4-FFF2-40B4-BE49-F238E27FC236}">
                <a16:creationId xmlns:a16="http://schemas.microsoft.com/office/drawing/2014/main" id="{73BCAD79-B987-1195-E889-9758C1F17DDC}"/>
              </a:ext>
            </a:extLst>
          </p:cNvPr>
          <p:cNvSpPr>
            <a:spLocks noGrp="1"/>
          </p:cNvSpPr>
          <p:nvPr>
            <p:ph type="body" sz="quarter" idx="12"/>
          </p:nvPr>
        </p:nvSpPr>
        <p:spPr>
          <a:xfrm>
            <a:off x="739635" y="1405800"/>
            <a:ext cx="6820600" cy="2933700"/>
          </a:xfrm>
        </p:spPr>
        <p:txBody>
          <a:bodyPr>
            <a:normAutofit/>
          </a:bodyPr>
          <a:lstStyle/>
          <a:p>
            <a:r>
              <a:rPr lang="en-US" dirty="0"/>
              <a:t>Our Pet Pantry helps keep pets where they belong, at home, with the families who love them. By providing free pet food and supplies to those in need, we’re preventing surrender and supporting pet owners through tough times.</a:t>
            </a:r>
            <a:endParaRPr lang="en-US" dirty="0">
              <a:solidFill>
                <a:schemeClr val="tx1"/>
              </a:solidFill>
            </a:endParaRPr>
          </a:p>
        </p:txBody>
      </p:sp>
      <p:pic>
        <p:nvPicPr>
          <p:cNvPr id="7" name="Picture Placeholder 6" descr="A dog holding a bowl in its mouth&#10;&#10;AI-generated content may be incorrect.">
            <a:extLst>
              <a:ext uri="{FF2B5EF4-FFF2-40B4-BE49-F238E27FC236}">
                <a16:creationId xmlns:a16="http://schemas.microsoft.com/office/drawing/2014/main" id="{A8767FBB-0761-E695-49A0-1BF5A896B640}"/>
              </a:ext>
            </a:extLst>
          </p:cNvPr>
          <p:cNvPicPr>
            <a:picLocks noGrp="1" noChangeAspect="1"/>
          </p:cNvPicPr>
          <p:nvPr>
            <p:ph type="pic" sz="quarter" idx="18"/>
          </p:nvPr>
        </p:nvPicPr>
        <p:blipFill>
          <a:blip r:embed="rId3"/>
          <a:srcRect l="8073" r="8073"/>
          <a:stretch>
            <a:fillRect/>
          </a:stretch>
        </p:blipFill>
        <p:spPr/>
      </p:pic>
      <p:sp>
        <p:nvSpPr>
          <p:cNvPr id="14" name="TextBox 13">
            <a:extLst>
              <a:ext uri="{FF2B5EF4-FFF2-40B4-BE49-F238E27FC236}">
                <a16:creationId xmlns:a16="http://schemas.microsoft.com/office/drawing/2014/main" id="{F608A006-1BAB-4621-B135-71656A1E6892}"/>
              </a:ext>
            </a:extLst>
          </p:cNvPr>
          <p:cNvSpPr txBox="1"/>
          <p:nvPr/>
        </p:nvSpPr>
        <p:spPr>
          <a:xfrm>
            <a:off x="723199" y="4601555"/>
            <a:ext cx="3681665" cy="1631216"/>
          </a:xfrm>
          <a:prstGeom prst="rect">
            <a:avLst/>
          </a:prstGeom>
          <a:noFill/>
        </p:spPr>
        <p:txBody>
          <a:bodyPr wrap="square">
            <a:spAutoFit/>
          </a:bodyPr>
          <a:lstStyle/>
          <a:p>
            <a:pPr rtl="0"/>
            <a:r>
              <a:rPr lang="en-US" sz="2500" b="1" dirty="0">
                <a:effectLst/>
                <a:latin typeface="Nunito" panose="00000500000000000000" pitchFamily="2" charset="0"/>
                <a:ea typeface="Open Sans" panose="020B0606030504020204" pitchFamily="34" charset="0"/>
                <a:cs typeface="Open Sans" panose="020B0606030504020204" pitchFamily="34" charset="0"/>
              </a:rPr>
              <a:t>Q3 2025</a:t>
            </a:r>
          </a:p>
          <a:p>
            <a:pPr marL="342900" indent="-342900" rtl="0">
              <a:buFont typeface="Arial" panose="020B0604020202020204" pitchFamily="34" charset="0"/>
              <a:buChar char="•"/>
            </a:pP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45,490</a:t>
            </a:r>
            <a:r>
              <a:rPr lang="en-US" sz="2500" b="1" i="0" dirty="0">
                <a:effectLst/>
                <a:latin typeface="Open Sans" panose="020B0606030504020204" pitchFamily="34" charset="0"/>
                <a:ea typeface="Open Sans" panose="020B0606030504020204" pitchFamily="34" charset="0"/>
                <a:cs typeface="Open Sans" panose="020B0606030504020204" pitchFamily="34" charset="0"/>
              </a:rPr>
              <a:t> </a:t>
            </a:r>
            <a:r>
              <a:rPr lang="en-US" sz="2500" i="0" dirty="0">
                <a:effectLst/>
                <a:latin typeface="Open Sans" panose="020B0606030504020204" pitchFamily="34" charset="0"/>
                <a:ea typeface="Open Sans" panose="020B0606030504020204" pitchFamily="34" charset="0"/>
                <a:cs typeface="Open Sans" panose="020B0606030504020204" pitchFamily="34" charset="0"/>
              </a:rPr>
              <a:t>lbs. of Food</a:t>
            </a:r>
            <a:endParaRPr lang="en-US" sz="2500" dirty="0">
              <a:latin typeface="Open Sans" panose="020B0606030504020204" pitchFamily="34" charset="0"/>
              <a:ea typeface="Open Sans" panose="020B0606030504020204" pitchFamily="34" charset="0"/>
              <a:cs typeface="Open Sans" panose="020B0606030504020204" pitchFamily="34" charset="0"/>
            </a:endParaRPr>
          </a:p>
          <a:p>
            <a:pPr marL="342900" indent="-342900" rtl="0">
              <a:buFont typeface="Arial" panose="020B0604020202020204" pitchFamily="34" charset="0"/>
              <a:buChar char="•"/>
            </a:pP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1,931</a:t>
            </a:r>
            <a:r>
              <a:rPr lang="en-US" sz="2500" b="0" i="0" dirty="0">
                <a:effectLst/>
                <a:latin typeface="Open Sans" panose="020B0606030504020204" pitchFamily="34" charset="0"/>
                <a:ea typeface="Open Sans" panose="020B0606030504020204" pitchFamily="34" charset="0"/>
                <a:cs typeface="Open Sans" panose="020B0606030504020204" pitchFamily="34" charset="0"/>
              </a:rPr>
              <a:t> Dogs Fed</a:t>
            </a:r>
          </a:p>
          <a:p>
            <a:pPr marL="342900" indent="-342900" rtl="0">
              <a:buFont typeface="Arial" panose="020B0604020202020204" pitchFamily="34" charset="0"/>
              <a:buChar char="•"/>
            </a:pPr>
            <a:r>
              <a:rPr lang="en-US" sz="25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2,224</a:t>
            </a:r>
            <a:r>
              <a:rPr lang="en-US" sz="2500" dirty="0">
                <a:latin typeface="Open Sans" panose="020B0606030504020204" pitchFamily="34" charset="0"/>
                <a:ea typeface="Open Sans" panose="020B0606030504020204" pitchFamily="34" charset="0"/>
                <a:cs typeface="Open Sans" panose="020B0606030504020204" pitchFamily="34" charset="0"/>
              </a:rPr>
              <a:t> Cats Fed</a:t>
            </a:r>
          </a:p>
        </p:txBody>
      </p:sp>
      <p:sp>
        <p:nvSpPr>
          <p:cNvPr id="15" name="TextBox 14">
            <a:extLst>
              <a:ext uri="{FF2B5EF4-FFF2-40B4-BE49-F238E27FC236}">
                <a16:creationId xmlns:a16="http://schemas.microsoft.com/office/drawing/2014/main" id="{77E9D65E-04C0-4911-79DC-BAC84BF0EF23}"/>
              </a:ext>
            </a:extLst>
          </p:cNvPr>
          <p:cNvSpPr txBox="1"/>
          <p:nvPr/>
        </p:nvSpPr>
        <p:spPr>
          <a:xfrm>
            <a:off x="4404864" y="4601555"/>
            <a:ext cx="5105401" cy="1631216"/>
          </a:xfrm>
          <a:prstGeom prst="rect">
            <a:avLst/>
          </a:prstGeom>
          <a:noFill/>
        </p:spPr>
        <p:txBody>
          <a:bodyPr wrap="square">
            <a:spAutoFit/>
          </a:bodyPr>
          <a:lstStyle/>
          <a:p>
            <a:pPr rtl="0"/>
            <a:r>
              <a:rPr lang="en-US" sz="2500" b="1" dirty="0">
                <a:latin typeface="Nunito" panose="00000500000000000000" pitchFamily="2" charset="0"/>
                <a:ea typeface="Open Sans" panose="020B0606030504020204" pitchFamily="34" charset="0"/>
                <a:cs typeface="Open Sans" panose="020B0606030504020204" pitchFamily="34" charset="0"/>
              </a:rPr>
              <a:t>Year-to-Date</a:t>
            </a:r>
            <a:endParaRPr lang="en-US" sz="2500" b="1" dirty="0">
              <a:effectLst/>
              <a:latin typeface="Nunito" panose="00000500000000000000" pitchFamily="2" charset="0"/>
              <a:ea typeface="Open Sans" panose="020B0606030504020204" pitchFamily="34" charset="0"/>
              <a:cs typeface="Open Sans" panose="020B0606030504020204" pitchFamily="34" charset="0"/>
            </a:endParaRPr>
          </a:p>
          <a:p>
            <a:pPr marL="342900" indent="-342900" rtl="0">
              <a:buFont typeface="Arial" panose="020B0604020202020204" pitchFamily="34" charset="0"/>
              <a:buChar char="•"/>
            </a:pPr>
            <a:r>
              <a:rPr lang="en-US" sz="2500" b="1" i="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145,600</a:t>
            </a:r>
            <a:r>
              <a:rPr lang="en-US" sz="2500" b="1" i="0" dirty="0">
                <a:effectLst/>
                <a:latin typeface="Open Sans" panose="020B0606030504020204" pitchFamily="34" charset="0"/>
                <a:ea typeface="Open Sans" panose="020B0606030504020204" pitchFamily="34" charset="0"/>
                <a:cs typeface="Open Sans" panose="020B0606030504020204" pitchFamily="34" charset="0"/>
              </a:rPr>
              <a:t> </a:t>
            </a:r>
            <a:r>
              <a:rPr lang="en-US" sz="2500" i="0" dirty="0">
                <a:effectLst/>
                <a:latin typeface="Open Sans" panose="020B0606030504020204" pitchFamily="34" charset="0"/>
                <a:ea typeface="Open Sans" panose="020B0606030504020204" pitchFamily="34" charset="0"/>
                <a:cs typeface="Open Sans" panose="020B0606030504020204" pitchFamily="34" charset="0"/>
              </a:rPr>
              <a:t>lbs</a:t>
            </a:r>
            <a:r>
              <a:rPr lang="en-US" sz="2500" dirty="0">
                <a:latin typeface="Open Sans" panose="020B0606030504020204" pitchFamily="34" charset="0"/>
                <a:ea typeface="Open Sans" panose="020B0606030504020204" pitchFamily="34" charset="0"/>
                <a:cs typeface="Open Sans" panose="020B0606030504020204" pitchFamily="34" charset="0"/>
              </a:rPr>
              <a:t>. of Food</a:t>
            </a:r>
          </a:p>
          <a:p>
            <a:pPr marL="342900" indent="-342900" rtl="0">
              <a:buFont typeface="Arial" panose="020B0604020202020204" pitchFamily="34" charset="0"/>
              <a:buChar char="•"/>
            </a:pPr>
            <a:r>
              <a:rPr lang="en-US" sz="25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6,181</a:t>
            </a:r>
            <a:r>
              <a:rPr lang="en-US" sz="2500" dirty="0">
                <a:latin typeface="Open Sans" panose="020B0606030504020204" pitchFamily="34" charset="0"/>
                <a:ea typeface="Open Sans" panose="020B0606030504020204" pitchFamily="34" charset="0"/>
                <a:cs typeface="Open Sans" panose="020B0606030504020204" pitchFamily="34" charset="0"/>
              </a:rPr>
              <a:t> Dogs Fed</a:t>
            </a:r>
          </a:p>
          <a:p>
            <a:pPr marL="342900" indent="-342900" rtl="0">
              <a:buFont typeface="Arial" panose="020B0604020202020204" pitchFamily="34" charset="0"/>
              <a:buChar char="•"/>
            </a:pPr>
            <a:r>
              <a:rPr lang="en-US" sz="25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8,800</a:t>
            </a:r>
            <a:r>
              <a:rPr lang="en-US" sz="2500" dirty="0">
                <a:latin typeface="Open Sans" panose="020B0606030504020204" pitchFamily="34" charset="0"/>
                <a:ea typeface="Open Sans" panose="020B0606030504020204" pitchFamily="34" charset="0"/>
                <a:cs typeface="Open Sans" panose="020B0606030504020204" pitchFamily="34" charset="0"/>
              </a:rPr>
              <a:t> Cats Fed</a:t>
            </a:r>
          </a:p>
        </p:txBody>
      </p:sp>
      <p:sp>
        <p:nvSpPr>
          <p:cNvPr id="16" name="Title 1">
            <a:extLst>
              <a:ext uri="{FF2B5EF4-FFF2-40B4-BE49-F238E27FC236}">
                <a16:creationId xmlns:a16="http://schemas.microsoft.com/office/drawing/2014/main" id="{4E754635-6011-78FF-D344-5152FF42227D}"/>
              </a:ext>
            </a:extLst>
          </p:cNvPr>
          <p:cNvSpPr txBox="1">
            <a:spLocks/>
          </p:cNvSpPr>
          <p:nvPr/>
        </p:nvSpPr>
        <p:spPr>
          <a:xfrm>
            <a:off x="739635" y="3951778"/>
            <a:ext cx="8149389" cy="556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Nunito" pitchFamily="2" charset="77"/>
                <a:ea typeface="+mj-ea"/>
                <a:cs typeface="+mj-cs"/>
              </a:defRPr>
            </a:lvl1pPr>
          </a:lstStyle>
          <a:p>
            <a:r>
              <a:rPr lang="en-US" sz="2600" b="1" u="sng" dirty="0"/>
              <a:t>Key Stats</a:t>
            </a:r>
            <a:endParaRPr lang="en-US" sz="2600" u="sng" dirty="0"/>
          </a:p>
        </p:txBody>
      </p:sp>
    </p:spTree>
    <p:extLst>
      <p:ext uri="{BB962C8B-B14F-4D97-AF65-F5344CB8AC3E}">
        <p14:creationId xmlns:p14="http://schemas.microsoft.com/office/powerpoint/2010/main" val="1723894563"/>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veterinary clinic&#10;&#10;Description automatically generated">
            <a:extLst>
              <a:ext uri="{FF2B5EF4-FFF2-40B4-BE49-F238E27FC236}">
                <a16:creationId xmlns:a16="http://schemas.microsoft.com/office/drawing/2014/main" id="{2AAF1E5B-F37E-7B48-A6D3-C86FBE16A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7909950"/>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1BAE-815F-5D8C-06CB-1184EC2276CC}"/>
              </a:ext>
            </a:extLst>
          </p:cNvPr>
          <p:cNvSpPr>
            <a:spLocks noGrp="1"/>
          </p:cNvSpPr>
          <p:nvPr>
            <p:ph type="title"/>
          </p:nvPr>
        </p:nvSpPr>
        <p:spPr/>
        <p:txBody>
          <a:bodyPr>
            <a:normAutofit fontScale="90000"/>
          </a:bodyPr>
          <a:lstStyle/>
          <a:p>
            <a:r>
              <a:rPr lang="en-US" dirty="0"/>
              <a:t>The 1</a:t>
            </a:r>
            <a:r>
              <a:rPr lang="en-US" baseline="30000" dirty="0"/>
              <a:t>st</a:t>
            </a:r>
            <a:r>
              <a:rPr lang="en-US" dirty="0"/>
              <a:t> Call for Help: </a:t>
            </a:r>
            <a:br>
              <a:rPr lang="en-US" dirty="0"/>
            </a:br>
            <a:r>
              <a:rPr lang="en-US" dirty="0"/>
              <a:t>Animal Help Desk</a:t>
            </a:r>
          </a:p>
        </p:txBody>
      </p:sp>
      <p:sp>
        <p:nvSpPr>
          <p:cNvPr id="3" name="Text Placeholder 2">
            <a:extLst>
              <a:ext uri="{FF2B5EF4-FFF2-40B4-BE49-F238E27FC236}">
                <a16:creationId xmlns:a16="http://schemas.microsoft.com/office/drawing/2014/main" id="{A47187ED-DB12-5D79-189F-BBD0C4D2E3DA}"/>
              </a:ext>
            </a:extLst>
          </p:cNvPr>
          <p:cNvSpPr>
            <a:spLocks noGrp="1"/>
          </p:cNvSpPr>
          <p:nvPr>
            <p:ph type="body" sz="quarter" idx="11"/>
          </p:nvPr>
        </p:nvSpPr>
        <p:spPr>
          <a:xfrm>
            <a:off x="838200" y="1809750"/>
            <a:ext cx="6140116" cy="2730500"/>
          </a:xfrm>
        </p:spPr>
        <p:txBody>
          <a:bodyPr>
            <a:normAutofit fontScale="92500" lnSpcReduction="10000"/>
          </a:bodyPr>
          <a:lstStyle/>
          <a:p>
            <a:pPr>
              <a:lnSpc>
                <a:spcPct val="150000"/>
              </a:lnSpc>
            </a:pPr>
            <a:r>
              <a:rPr lang="en-US" dirty="0"/>
              <a:t>When pet owners in crisis don’t know where to turn, the Animal Help Desk is there to listen, guide, and offer solutions. Whether it’s rehoming a pet, accessing resources, or getting advice, we’re helping families stay together and pets stay safe.</a:t>
            </a:r>
          </a:p>
          <a:p>
            <a:pPr>
              <a:lnSpc>
                <a:spcPct val="150000"/>
              </a:lnSpc>
            </a:pPr>
            <a:r>
              <a:rPr lang="en-US" b="1" dirty="0"/>
              <a:t>Key Stats (Q3 2025)</a:t>
            </a:r>
          </a:p>
        </p:txBody>
      </p:sp>
      <p:sp>
        <p:nvSpPr>
          <p:cNvPr id="4" name="Text Placeholder 3">
            <a:extLst>
              <a:ext uri="{FF2B5EF4-FFF2-40B4-BE49-F238E27FC236}">
                <a16:creationId xmlns:a16="http://schemas.microsoft.com/office/drawing/2014/main" id="{65C231D6-1018-5874-12CF-1549A699ED79}"/>
              </a:ext>
            </a:extLst>
          </p:cNvPr>
          <p:cNvSpPr>
            <a:spLocks noGrp="1"/>
          </p:cNvSpPr>
          <p:nvPr>
            <p:ph type="body" sz="quarter" idx="12"/>
          </p:nvPr>
        </p:nvSpPr>
        <p:spPr>
          <a:xfrm>
            <a:off x="838200" y="4659312"/>
            <a:ext cx="6140116" cy="1385887"/>
          </a:xfrm>
        </p:spPr>
        <p:txBody>
          <a:bodyPr>
            <a:normAutofit fontScale="85000" lnSpcReduction="20000"/>
          </a:bodyPr>
          <a:lstStyle/>
          <a:p>
            <a:r>
              <a:rPr lang="en-US" b="1" dirty="0">
                <a:solidFill>
                  <a:srgbClr val="FF5A60"/>
                </a:solidFill>
              </a:rPr>
              <a:t>3,111</a:t>
            </a:r>
            <a:r>
              <a:rPr lang="en-US" dirty="0"/>
              <a:t> community contacts to the Help Desk</a:t>
            </a:r>
          </a:p>
          <a:p>
            <a:r>
              <a:rPr lang="en-US" b="1" dirty="0">
                <a:solidFill>
                  <a:srgbClr val="FF5A60"/>
                </a:solidFill>
              </a:rPr>
              <a:t>2,474 </a:t>
            </a:r>
            <a:r>
              <a:rPr lang="en-US" dirty="0"/>
              <a:t>surrender requests fielded with empathy</a:t>
            </a:r>
          </a:p>
          <a:p>
            <a:r>
              <a:rPr lang="en-US" b="1" dirty="0">
                <a:solidFill>
                  <a:srgbClr val="FF5A60"/>
                </a:solidFill>
              </a:rPr>
              <a:t>41 hours</a:t>
            </a:r>
            <a:r>
              <a:rPr lang="en-US" dirty="0">
                <a:solidFill>
                  <a:srgbClr val="FF5A60"/>
                </a:solidFill>
              </a:rPr>
              <a:t> </a:t>
            </a:r>
            <a:r>
              <a:rPr lang="en-US" dirty="0"/>
              <a:t>average response time</a:t>
            </a:r>
          </a:p>
          <a:p>
            <a:r>
              <a:rPr lang="en-US" b="1" dirty="0">
                <a:solidFill>
                  <a:srgbClr val="FF5A60"/>
                </a:solidFill>
              </a:rPr>
              <a:t>10 days</a:t>
            </a:r>
            <a:r>
              <a:rPr lang="en-US" dirty="0">
                <a:solidFill>
                  <a:srgbClr val="FF5A60"/>
                </a:solidFill>
              </a:rPr>
              <a:t> </a:t>
            </a:r>
            <a:r>
              <a:rPr lang="en-US" dirty="0"/>
              <a:t>median wait time for surrender appointments</a:t>
            </a:r>
          </a:p>
          <a:p>
            <a:pPr marL="0" indent="0">
              <a:buNone/>
            </a:pPr>
            <a:endParaRPr lang="en-US" dirty="0"/>
          </a:p>
        </p:txBody>
      </p:sp>
      <p:pic>
        <p:nvPicPr>
          <p:cNvPr id="9" name="Picture Placeholder 8">
            <a:extLst>
              <a:ext uri="{FF2B5EF4-FFF2-40B4-BE49-F238E27FC236}">
                <a16:creationId xmlns:a16="http://schemas.microsoft.com/office/drawing/2014/main" id="{A650CA8C-E5FC-9185-A50C-034E4027B0AC}"/>
              </a:ext>
            </a:extLst>
          </p:cNvPr>
          <p:cNvPicPr>
            <a:picLocks noGrp="1" noChangeAspect="1"/>
          </p:cNvPicPr>
          <p:nvPr>
            <p:ph type="pic" sz="quarter" idx="18"/>
          </p:nvPr>
        </p:nvPicPr>
        <p:blipFill>
          <a:blip r:embed="rId3"/>
          <a:srcRect l="16676" r="16676"/>
          <a:stretch/>
        </p:blipFill>
        <p:spPr>
          <a:xfrm>
            <a:off x="7548563" y="392113"/>
            <a:ext cx="5564187" cy="5565775"/>
          </a:xfrm>
        </p:spPr>
      </p:pic>
      <p:sp>
        <p:nvSpPr>
          <p:cNvPr id="7" name="TextBox 6">
            <a:extLst>
              <a:ext uri="{FF2B5EF4-FFF2-40B4-BE49-F238E27FC236}">
                <a16:creationId xmlns:a16="http://schemas.microsoft.com/office/drawing/2014/main" id="{D98DCDFF-AC14-59B1-5308-0515767ACB0F}"/>
              </a:ext>
            </a:extLst>
          </p:cNvPr>
          <p:cNvSpPr txBox="1"/>
          <p:nvPr/>
        </p:nvSpPr>
        <p:spPr>
          <a:xfrm>
            <a:off x="7793342" y="6045199"/>
            <a:ext cx="4230216" cy="646331"/>
          </a:xfrm>
          <a:prstGeom prst="rect">
            <a:avLst/>
          </a:prstGeom>
          <a:noFill/>
        </p:spPr>
        <p:txBody>
          <a:bodyPr wrap="square">
            <a:spAutoFit/>
          </a:bodyPr>
          <a:lstStyle/>
          <a:p>
            <a:pPr algn="ctr"/>
            <a:r>
              <a:rPr lang="en-US" sz="1200" dirty="0"/>
              <a:t>“Thanks to the Help Desk, I got the support I needed to keep my dog, and my peace of mind.” </a:t>
            </a:r>
          </a:p>
          <a:p>
            <a:pPr algn="ctr"/>
            <a:r>
              <a:rPr lang="en-US" sz="1200" i="1" dirty="0"/>
              <a:t>–Jane S., Help Desk Caller</a:t>
            </a:r>
          </a:p>
        </p:txBody>
      </p:sp>
    </p:spTree>
    <p:extLst>
      <p:ext uri="{BB962C8B-B14F-4D97-AF65-F5344CB8AC3E}">
        <p14:creationId xmlns:p14="http://schemas.microsoft.com/office/powerpoint/2010/main" val="959359882"/>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118CE-1BF3-3786-0157-B1B9FCC3F69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16A7ED2-74F1-EFED-1C1E-EB566F41E592}"/>
              </a:ext>
            </a:extLst>
          </p:cNvPr>
          <p:cNvSpPr>
            <a:spLocks noGrp="1"/>
          </p:cNvSpPr>
          <p:nvPr>
            <p:ph type="body" idx="11"/>
          </p:nvPr>
        </p:nvSpPr>
        <p:spPr>
          <a:xfrm>
            <a:off x="5410199" y="5674630"/>
            <a:ext cx="2374233" cy="635868"/>
          </a:xfrm>
        </p:spPr>
        <p:txBody>
          <a:bodyPr>
            <a:normAutofit/>
          </a:bodyPr>
          <a:lstStyle/>
          <a:p>
            <a:r>
              <a:rPr lang="en-US" dirty="0"/>
              <a:t>Q3 Surrenders</a:t>
            </a:r>
          </a:p>
        </p:txBody>
      </p:sp>
      <p:sp>
        <p:nvSpPr>
          <p:cNvPr id="6" name="Text Placeholder 5">
            <a:extLst>
              <a:ext uri="{FF2B5EF4-FFF2-40B4-BE49-F238E27FC236}">
                <a16:creationId xmlns:a16="http://schemas.microsoft.com/office/drawing/2014/main" id="{1A3E9138-BBA6-8C01-1787-E0E62B69204A}"/>
              </a:ext>
            </a:extLst>
          </p:cNvPr>
          <p:cNvSpPr>
            <a:spLocks noGrp="1"/>
          </p:cNvSpPr>
          <p:nvPr>
            <p:ph type="body" idx="12"/>
          </p:nvPr>
        </p:nvSpPr>
        <p:spPr>
          <a:xfrm>
            <a:off x="8987589" y="4964230"/>
            <a:ext cx="2374233" cy="635868"/>
          </a:xfrm>
        </p:spPr>
        <p:txBody>
          <a:bodyPr/>
          <a:lstStyle/>
          <a:p>
            <a:r>
              <a:rPr lang="en-US" dirty="0"/>
              <a:t>2,017</a:t>
            </a:r>
          </a:p>
        </p:txBody>
      </p:sp>
      <p:sp>
        <p:nvSpPr>
          <p:cNvPr id="7" name="Text Placeholder 6">
            <a:extLst>
              <a:ext uri="{FF2B5EF4-FFF2-40B4-BE49-F238E27FC236}">
                <a16:creationId xmlns:a16="http://schemas.microsoft.com/office/drawing/2014/main" id="{74569CAD-32E5-8489-7958-BEA1D218F2C1}"/>
              </a:ext>
            </a:extLst>
          </p:cNvPr>
          <p:cNvSpPr>
            <a:spLocks noGrp="1"/>
          </p:cNvSpPr>
          <p:nvPr>
            <p:ph type="body" idx="13"/>
          </p:nvPr>
        </p:nvSpPr>
        <p:spPr>
          <a:xfrm>
            <a:off x="8987589" y="5674630"/>
            <a:ext cx="2374233" cy="635868"/>
          </a:xfrm>
        </p:spPr>
        <p:txBody>
          <a:bodyPr>
            <a:normAutofit/>
          </a:bodyPr>
          <a:lstStyle/>
          <a:p>
            <a:r>
              <a:rPr lang="en-US" dirty="0"/>
              <a:t>Year-to-Date Surrenders</a:t>
            </a:r>
          </a:p>
        </p:txBody>
      </p:sp>
      <p:sp>
        <p:nvSpPr>
          <p:cNvPr id="13" name="Text Placeholder 12">
            <a:extLst>
              <a:ext uri="{FF2B5EF4-FFF2-40B4-BE49-F238E27FC236}">
                <a16:creationId xmlns:a16="http://schemas.microsoft.com/office/drawing/2014/main" id="{8D76FC51-92A2-BBB7-54A0-091E2A156D6D}"/>
              </a:ext>
            </a:extLst>
          </p:cNvPr>
          <p:cNvSpPr>
            <a:spLocks noGrp="1"/>
          </p:cNvSpPr>
          <p:nvPr>
            <p:ph type="body" idx="1"/>
          </p:nvPr>
        </p:nvSpPr>
        <p:spPr>
          <a:xfrm>
            <a:off x="5410199" y="4964230"/>
            <a:ext cx="2374233" cy="635868"/>
          </a:xfrm>
        </p:spPr>
        <p:txBody>
          <a:bodyPr/>
          <a:lstStyle/>
          <a:p>
            <a:r>
              <a:rPr lang="en-US" dirty="0"/>
              <a:t>734</a:t>
            </a:r>
          </a:p>
        </p:txBody>
      </p:sp>
      <p:sp>
        <p:nvSpPr>
          <p:cNvPr id="16" name="Title 1">
            <a:extLst>
              <a:ext uri="{FF2B5EF4-FFF2-40B4-BE49-F238E27FC236}">
                <a16:creationId xmlns:a16="http://schemas.microsoft.com/office/drawing/2014/main" id="{2A74D5E0-B57A-3472-34DE-D691B4270E43}"/>
              </a:ext>
            </a:extLst>
          </p:cNvPr>
          <p:cNvSpPr>
            <a:spLocks noGrp="1"/>
          </p:cNvSpPr>
          <p:nvPr>
            <p:ph type="title"/>
          </p:nvPr>
        </p:nvSpPr>
        <p:spPr>
          <a:xfrm>
            <a:off x="5410199" y="1145890"/>
            <a:ext cx="6568441" cy="1495759"/>
          </a:xfrm>
        </p:spPr>
        <p:txBody>
          <a:bodyPr anchor="t"/>
          <a:lstStyle/>
          <a:p>
            <a:r>
              <a:rPr lang="en-US" sz="1800" dirty="0"/>
              <a:t>As the designated surrender agency for Washoe County, Nevada Humane Society provides a compassionate safety-net for pets who have nowhere else to go. </a:t>
            </a:r>
            <a:br>
              <a:rPr lang="en-US" sz="1800" dirty="0"/>
            </a:br>
            <a:br>
              <a:rPr lang="en-US" sz="1800" dirty="0"/>
            </a:br>
            <a:r>
              <a:rPr lang="en-US" sz="1800" dirty="0"/>
              <a:t>We’re here for the tough cases: the pets whose families are facing housing insecurity, financial hardship, illness, or crisis. </a:t>
            </a:r>
          </a:p>
        </p:txBody>
      </p:sp>
      <p:pic>
        <p:nvPicPr>
          <p:cNvPr id="3" name="Picture 2" descr="A child and a dog on a boat&#10;&#10;AI-generated content may be incorrect.">
            <a:extLst>
              <a:ext uri="{FF2B5EF4-FFF2-40B4-BE49-F238E27FC236}">
                <a16:creationId xmlns:a16="http://schemas.microsoft.com/office/drawing/2014/main" id="{B0600E29-AB0D-70B9-843D-0AED8CFF4074}"/>
              </a:ext>
            </a:extLst>
          </p:cNvPr>
          <p:cNvPicPr>
            <a:picLocks noChangeAspect="1"/>
          </p:cNvPicPr>
          <p:nvPr/>
        </p:nvPicPr>
        <p:blipFill>
          <a:blip r:embed="rId3"/>
          <a:srcRect l="6140" r="46114" b="364"/>
          <a:stretch>
            <a:fillRect/>
          </a:stretch>
        </p:blipFill>
        <p:spPr>
          <a:xfrm>
            <a:off x="0" y="0"/>
            <a:ext cx="4929996" cy="6858000"/>
          </a:xfrm>
          <a:prstGeom prst="rect">
            <a:avLst/>
          </a:prstGeom>
        </p:spPr>
      </p:pic>
    </p:spTree>
    <p:extLst>
      <p:ext uri="{BB962C8B-B14F-4D97-AF65-F5344CB8AC3E}">
        <p14:creationId xmlns:p14="http://schemas.microsoft.com/office/powerpoint/2010/main" val="136439188"/>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4F7D-14CA-BA19-125B-8793185A8785}"/>
              </a:ext>
            </a:extLst>
          </p:cNvPr>
          <p:cNvSpPr>
            <a:spLocks noGrp="1"/>
          </p:cNvSpPr>
          <p:nvPr>
            <p:ph type="title"/>
          </p:nvPr>
        </p:nvSpPr>
        <p:spPr>
          <a:xfrm>
            <a:off x="1526799" y="664639"/>
            <a:ext cx="9138401" cy="879057"/>
          </a:xfrm>
        </p:spPr>
        <p:txBody>
          <a:bodyPr>
            <a:normAutofit fontScale="90000"/>
          </a:bodyPr>
          <a:lstStyle/>
          <a:p>
            <a:r>
              <a:rPr lang="en-US" sz="4000" dirty="0"/>
              <a:t>Partnership in Action: </a:t>
            </a:r>
            <a:br>
              <a:rPr lang="en-US" sz="4000" dirty="0"/>
            </a:br>
            <a:r>
              <a:rPr lang="en-US" sz="4000" dirty="0"/>
              <a:t>Transfers from WCRAS</a:t>
            </a:r>
          </a:p>
        </p:txBody>
      </p:sp>
      <p:sp>
        <p:nvSpPr>
          <p:cNvPr id="3" name="Text Placeholder 2">
            <a:extLst>
              <a:ext uri="{FF2B5EF4-FFF2-40B4-BE49-F238E27FC236}">
                <a16:creationId xmlns:a16="http://schemas.microsoft.com/office/drawing/2014/main" id="{C44FE548-7495-C054-A31D-B72DD412262D}"/>
              </a:ext>
            </a:extLst>
          </p:cNvPr>
          <p:cNvSpPr>
            <a:spLocks noGrp="1"/>
          </p:cNvSpPr>
          <p:nvPr>
            <p:ph type="body" idx="1"/>
          </p:nvPr>
        </p:nvSpPr>
        <p:spPr>
          <a:xfrm>
            <a:off x="658304" y="1615208"/>
            <a:ext cx="10875389" cy="1135496"/>
          </a:xfrm>
        </p:spPr>
        <p:txBody>
          <a:bodyPr anchor="t">
            <a:noAutofit/>
          </a:bodyPr>
          <a:lstStyle/>
          <a:p>
            <a:r>
              <a:rPr lang="en-US" sz="1600" dirty="0"/>
              <a:t>Our partnership with Washoe County Regional Animal Services is the cornerstone of lifesaving in our community.</a:t>
            </a:r>
          </a:p>
          <a:p>
            <a:r>
              <a:rPr lang="en-US" sz="1600" dirty="0"/>
              <a:t>Every animal transferred from WCRAS into our care represents a coordinated effort to give pets the best possible outcome, whether that’s medical treatment, foster care, or a new beginning through adoption.</a:t>
            </a:r>
          </a:p>
        </p:txBody>
      </p:sp>
      <p:graphicFrame>
        <p:nvGraphicFramePr>
          <p:cNvPr id="20" name="Chart 19">
            <a:extLst>
              <a:ext uri="{FF2B5EF4-FFF2-40B4-BE49-F238E27FC236}">
                <a16:creationId xmlns:a16="http://schemas.microsoft.com/office/drawing/2014/main" id="{400B9C69-88E3-B94F-0C3E-978AAD518791}"/>
              </a:ext>
            </a:extLst>
          </p:cNvPr>
          <p:cNvGraphicFramePr/>
          <p:nvPr>
            <p:extLst>
              <p:ext uri="{D42A27DB-BD31-4B8C-83A1-F6EECF244321}">
                <p14:modId xmlns:p14="http://schemas.microsoft.com/office/powerpoint/2010/main" val="2037123500"/>
              </p:ext>
            </p:extLst>
          </p:nvPr>
        </p:nvGraphicFramePr>
        <p:xfrm>
          <a:off x="1043315" y="2931248"/>
          <a:ext cx="6414169" cy="3960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3D41690E-3747-8200-51C7-5526A6BEE7D9}"/>
              </a:ext>
            </a:extLst>
          </p:cNvPr>
          <p:cNvGraphicFramePr/>
          <p:nvPr>
            <p:extLst>
              <p:ext uri="{D42A27DB-BD31-4B8C-83A1-F6EECF244321}">
                <p14:modId xmlns:p14="http://schemas.microsoft.com/office/powerpoint/2010/main" val="590281491"/>
              </p:ext>
            </p:extLst>
          </p:nvPr>
        </p:nvGraphicFramePr>
        <p:xfrm>
          <a:off x="5777831" y="2897382"/>
          <a:ext cx="6414169" cy="39606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14643994"/>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17962-884E-DF7E-A695-5DF428E74AA9}"/>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579498CD-A8C1-3CBA-8C68-666026A86D63}"/>
              </a:ext>
            </a:extLst>
          </p:cNvPr>
          <p:cNvSpPr>
            <a:spLocks noGrp="1"/>
          </p:cNvSpPr>
          <p:nvPr>
            <p:ph type="title"/>
          </p:nvPr>
        </p:nvSpPr>
        <p:spPr>
          <a:xfrm>
            <a:off x="1526799" y="664639"/>
            <a:ext cx="9138401" cy="879057"/>
          </a:xfrm>
        </p:spPr>
        <p:txBody>
          <a:bodyPr>
            <a:normAutofit fontScale="90000"/>
          </a:bodyPr>
          <a:lstStyle/>
          <a:p>
            <a:r>
              <a:rPr lang="en-US" sz="4000" dirty="0"/>
              <a:t>Year-to-Date</a:t>
            </a:r>
            <a:br>
              <a:rPr lang="en-US" sz="4000" dirty="0"/>
            </a:br>
            <a:r>
              <a:rPr lang="en-US" sz="4000" dirty="0"/>
              <a:t>Transfers from WCRAS</a:t>
            </a:r>
          </a:p>
        </p:txBody>
      </p:sp>
      <p:graphicFrame>
        <p:nvGraphicFramePr>
          <p:cNvPr id="18" name="Chart 17">
            <a:extLst>
              <a:ext uri="{FF2B5EF4-FFF2-40B4-BE49-F238E27FC236}">
                <a16:creationId xmlns:a16="http://schemas.microsoft.com/office/drawing/2014/main" id="{01376DBA-978E-4536-7559-2C05461A4534}"/>
              </a:ext>
            </a:extLst>
          </p:cNvPr>
          <p:cNvGraphicFramePr/>
          <p:nvPr>
            <p:extLst>
              <p:ext uri="{D42A27DB-BD31-4B8C-83A1-F6EECF244321}">
                <p14:modId xmlns:p14="http://schemas.microsoft.com/office/powerpoint/2010/main" val="1225055705"/>
              </p:ext>
            </p:extLst>
          </p:nvPr>
        </p:nvGraphicFramePr>
        <p:xfrm>
          <a:off x="-769960" y="1523287"/>
          <a:ext cx="8507664" cy="52533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D2FBD67B-E70D-C793-29B1-6D2FC1A2B4E1}"/>
              </a:ext>
            </a:extLst>
          </p:cNvPr>
          <p:cNvGraphicFramePr/>
          <p:nvPr>
            <p:extLst>
              <p:ext uri="{D42A27DB-BD31-4B8C-83A1-F6EECF244321}">
                <p14:modId xmlns:p14="http://schemas.microsoft.com/office/powerpoint/2010/main" val="1712140398"/>
              </p:ext>
            </p:extLst>
          </p:nvPr>
        </p:nvGraphicFramePr>
        <p:xfrm>
          <a:off x="5440945" y="1523287"/>
          <a:ext cx="8507664" cy="52533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8845166"/>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0559-055D-A1E4-B5EB-1C955184EC74}"/>
              </a:ext>
            </a:extLst>
          </p:cNvPr>
          <p:cNvSpPr>
            <a:spLocks noGrp="1"/>
          </p:cNvSpPr>
          <p:nvPr>
            <p:ph type="title"/>
          </p:nvPr>
        </p:nvSpPr>
        <p:spPr/>
        <p:txBody>
          <a:bodyPr>
            <a:normAutofit/>
          </a:bodyPr>
          <a:lstStyle/>
          <a:p>
            <a:r>
              <a:rPr lang="en-US" sz="3300" dirty="0"/>
              <a:t>Tiny but Mighty: Good Samaritan Surrenders</a:t>
            </a:r>
          </a:p>
        </p:txBody>
      </p:sp>
      <p:sp>
        <p:nvSpPr>
          <p:cNvPr id="3" name="Text Placeholder 2">
            <a:extLst>
              <a:ext uri="{FF2B5EF4-FFF2-40B4-BE49-F238E27FC236}">
                <a16:creationId xmlns:a16="http://schemas.microsoft.com/office/drawing/2014/main" id="{B00E768B-5472-C33F-0870-97B3C4365C6F}"/>
              </a:ext>
            </a:extLst>
          </p:cNvPr>
          <p:cNvSpPr>
            <a:spLocks noGrp="1"/>
          </p:cNvSpPr>
          <p:nvPr>
            <p:ph type="body" sz="quarter" idx="14"/>
          </p:nvPr>
        </p:nvSpPr>
        <p:spPr>
          <a:xfrm>
            <a:off x="609600" y="3348789"/>
            <a:ext cx="5187616" cy="3068052"/>
          </a:xfrm>
        </p:spPr>
        <p:txBody>
          <a:bodyPr>
            <a:normAutofit lnSpcReduction="10000"/>
          </a:bodyPr>
          <a:lstStyle/>
          <a:p>
            <a:r>
              <a:rPr lang="en-US" dirty="0"/>
              <a:t>Every spring, our community sees an influx of fragile kittens, orphaned, underweight, and too young for adoption.</a:t>
            </a:r>
          </a:p>
          <a:p>
            <a:r>
              <a:rPr lang="en-US" dirty="0"/>
              <a:t>Nevada Humane Society is proud to be the safety-net for these tiny lives. We accept any kittens under 2 lbs. so they can bypass the shelter environment and enter loving foster homes, where they grow strong and social, ready for forever families.</a:t>
            </a:r>
          </a:p>
        </p:txBody>
      </p:sp>
      <p:pic>
        <p:nvPicPr>
          <p:cNvPr id="10" name="Picture Placeholder 9" descr="A group of kittens on a floor&#10;&#10;AI-generated content may be incorrect.">
            <a:extLst>
              <a:ext uri="{FF2B5EF4-FFF2-40B4-BE49-F238E27FC236}">
                <a16:creationId xmlns:a16="http://schemas.microsoft.com/office/drawing/2014/main" id="{F8D70AAC-3BCA-512E-B514-BF0D21F95F68}"/>
              </a:ext>
            </a:extLst>
          </p:cNvPr>
          <p:cNvPicPr>
            <a:picLocks noGrp="1" noChangeAspect="1"/>
          </p:cNvPicPr>
          <p:nvPr>
            <p:ph type="pic" sz="quarter" idx="18"/>
          </p:nvPr>
        </p:nvPicPr>
        <p:blipFill>
          <a:blip r:embed="rId3"/>
          <a:srcRect l="16667" r="16667"/>
          <a:stretch>
            <a:fillRect/>
          </a:stretch>
        </p:blipFill>
        <p:spPr/>
      </p:pic>
      <p:sp>
        <p:nvSpPr>
          <p:cNvPr id="8" name="Text Placeholder 3">
            <a:extLst>
              <a:ext uri="{FF2B5EF4-FFF2-40B4-BE49-F238E27FC236}">
                <a16:creationId xmlns:a16="http://schemas.microsoft.com/office/drawing/2014/main" id="{73C0D4B8-0898-B707-D610-118081B1334A}"/>
              </a:ext>
            </a:extLst>
          </p:cNvPr>
          <p:cNvSpPr txBox="1">
            <a:spLocks/>
          </p:cNvSpPr>
          <p:nvPr/>
        </p:nvSpPr>
        <p:spPr>
          <a:xfrm>
            <a:off x="6394784" y="3348789"/>
            <a:ext cx="5187616" cy="1385887"/>
          </a:xfrm>
          <a:prstGeom prst="rect">
            <a:avLst/>
          </a:prstGeom>
        </p:spPr>
        <p:txBody>
          <a:bodyPr/>
          <a:lstStyle>
            <a:lvl1pPr marL="228600" indent="-228600" algn="l" defTabSz="914400" rtl="0" eaLnBrk="1" latinLnBrk="0" hangingPunct="1">
              <a:lnSpc>
                <a:spcPts val="32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Key Stats:</a:t>
            </a:r>
          </a:p>
          <a:p>
            <a:r>
              <a:rPr lang="en-US" b="1" dirty="0">
                <a:solidFill>
                  <a:srgbClr val="FF5A60"/>
                </a:solidFill>
              </a:rPr>
              <a:t>701</a:t>
            </a:r>
            <a:r>
              <a:rPr lang="en-US" dirty="0"/>
              <a:t> Q3 Good Samaritan Surrenders </a:t>
            </a:r>
          </a:p>
          <a:p>
            <a:pPr lvl="1"/>
            <a:r>
              <a:rPr lang="en-US" b="1" dirty="0"/>
              <a:t>552</a:t>
            </a:r>
            <a:r>
              <a:rPr lang="en-US" dirty="0"/>
              <a:t> 2024 Q3</a:t>
            </a:r>
          </a:p>
          <a:p>
            <a:r>
              <a:rPr lang="en-US" b="1" dirty="0">
                <a:solidFill>
                  <a:srgbClr val="FF5A60"/>
                </a:solidFill>
              </a:rPr>
              <a:t>1,349</a:t>
            </a:r>
            <a:r>
              <a:rPr lang="en-US" dirty="0"/>
              <a:t> Year-To-Date Good Samaritan Surrenders</a:t>
            </a:r>
          </a:p>
          <a:p>
            <a:pPr lvl="1"/>
            <a:r>
              <a:rPr lang="en-US" b="1" dirty="0"/>
              <a:t>1,099</a:t>
            </a:r>
            <a:r>
              <a:rPr lang="en-US" dirty="0"/>
              <a:t> 2024 Total</a:t>
            </a:r>
          </a:p>
        </p:txBody>
      </p:sp>
    </p:spTree>
    <p:extLst>
      <p:ext uri="{BB962C8B-B14F-4D97-AF65-F5344CB8AC3E}">
        <p14:creationId xmlns:p14="http://schemas.microsoft.com/office/powerpoint/2010/main" val="633030989"/>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C84B-D587-2297-BB17-A59B6A02E48A}"/>
              </a:ext>
            </a:extLst>
          </p:cNvPr>
          <p:cNvSpPr>
            <a:spLocks noGrp="1"/>
          </p:cNvSpPr>
          <p:nvPr>
            <p:ph type="title"/>
          </p:nvPr>
        </p:nvSpPr>
        <p:spPr>
          <a:xfrm>
            <a:off x="5408193" y="1758167"/>
            <a:ext cx="5947611" cy="559155"/>
          </a:xfrm>
        </p:spPr>
        <p:txBody>
          <a:bodyPr anchor="t"/>
          <a:lstStyle/>
          <a:p>
            <a:pPr algn="ctr"/>
            <a:r>
              <a:rPr lang="en-US" sz="4000" b="1" dirty="0">
                <a:solidFill>
                  <a:schemeClr val="accent2"/>
                </a:solidFill>
              </a:rPr>
              <a:t>2,636</a:t>
            </a:r>
            <a:endParaRPr lang="en-US" sz="2500" dirty="0"/>
          </a:p>
        </p:txBody>
      </p:sp>
      <p:pic>
        <p:nvPicPr>
          <p:cNvPr id="13" name="Picture Placeholder 12" descr="A person and person with a dog&#10;&#10;AI-generated content may be incorrect.">
            <a:extLst>
              <a:ext uri="{FF2B5EF4-FFF2-40B4-BE49-F238E27FC236}">
                <a16:creationId xmlns:a16="http://schemas.microsoft.com/office/drawing/2014/main" id="{7A3C90EE-4145-065A-756E-C288B4559A0E}"/>
              </a:ext>
            </a:extLst>
          </p:cNvPr>
          <p:cNvPicPr>
            <a:picLocks noGrp="1" noChangeAspect="1"/>
          </p:cNvPicPr>
          <p:nvPr>
            <p:ph type="pic" sz="quarter" idx="10"/>
          </p:nvPr>
        </p:nvPicPr>
        <p:blipFill>
          <a:blip r:embed="rId3"/>
          <a:srcRect l="5556" r="5556"/>
          <a:stretch>
            <a:fillRect/>
          </a:stretch>
        </p:blipFill>
        <p:spPr/>
      </p:pic>
      <p:sp>
        <p:nvSpPr>
          <p:cNvPr id="4" name="Text Placeholder 3">
            <a:extLst>
              <a:ext uri="{FF2B5EF4-FFF2-40B4-BE49-F238E27FC236}">
                <a16:creationId xmlns:a16="http://schemas.microsoft.com/office/drawing/2014/main" id="{8F2F47F1-2D96-E930-8ED7-A98A529DA635}"/>
              </a:ext>
            </a:extLst>
          </p:cNvPr>
          <p:cNvSpPr>
            <a:spLocks noGrp="1"/>
          </p:cNvSpPr>
          <p:nvPr>
            <p:ph type="body" idx="1"/>
          </p:nvPr>
        </p:nvSpPr>
        <p:spPr>
          <a:xfrm>
            <a:off x="5572285" y="2793132"/>
            <a:ext cx="2374233" cy="635868"/>
          </a:xfrm>
        </p:spPr>
        <p:txBody>
          <a:bodyPr/>
          <a:lstStyle/>
          <a:p>
            <a:r>
              <a:rPr lang="en-US" dirty="0"/>
              <a:t>734</a:t>
            </a:r>
          </a:p>
        </p:txBody>
      </p:sp>
      <p:sp>
        <p:nvSpPr>
          <p:cNvPr id="5" name="Text Placeholder 4">
            <a:extLst>
              <a:ext uri="{FF2B5EF4-FFF2-40B4-BE49-F238E27FC236}">
                <a16:creationId xmlns:a16="http://schemas.microsoft.com/office/drawing/2014/main" id="{4C004276-BD5A-0631-EDFB-176F53B87035}"/>
              </a:ext>
            </a:extLst>
          </p:cNvPr>
          <p:cNvSpPr>
            <a:spLocks noGrp="1"/>
          </p:cNvSpPr>
          <p:nvPr>
            <p:ph type="body" idx="11"/>
          </p:nvPr>
        </p:nvSpPr>
        <p:spPr>
          <a:xfrm>
            <a:off x="5572284" y="3657766"/>
            <a:ext cx="2374233" cy="635868"/>
          </a:xfrm>
        </p:spPr>
        <p:txBody>
          <a:bodyPr>
            <a:normAutofit/>
          </a:bodyPr>
          <a:lstStyle/>
          <a:p>
            <a:r>
              <a:rPr lang="en-US" dirty="0"/>
              <a:t>Intakes – Surrender</a:t>
            </a:r>
          </a:p>
        </p:txBody>
      </p:sp>
      <p:sp>
        <p:nvSpPr>
          <p:cNvPr id="6" name="Text Placeholder 5">
            <a:extLst>
              <a:ext uri="{FF2B5EF4-FFF2-40B4-BE49-F238E27FC236}">
                <a16:creationId xmlns:a16="http://schemas.microsoft.com/office/drawing/2014/main" id="{B890F235-1BCB-F736-543A-1D0981649A15}"/>
              </a:ext>
            </a:extLst>
          </p:cNvPr>
          <p:cNvSpPr>
            <a:spLocks noGrp="1"/>
          </p:cNvSpPr>
          <p:nvPr>
            <p:ph type="body" idx="12"/>
          </p:nvPr>
        </p:nvSpPr>
        <p:spPr>
          <a:xfrm>
            <a:off x="9149674" y="2793132"/>
            <a:ext cx="2374233" cy="635868"/>
          </a:xfrm>
        </p:spPr>
        <p:txBody>
          <a:bodyPr/>
          <a:lstStyle/>
          <a:p>
            <a:r>
              <a:rPr lang="en-US" dirty="0"/>
              <a:t>1,115</a:t>
            </a:r>
          </a:p>
        </p:txBody>
      </p:sp>
      <p:sp>
        <p:nvSpPr>
          <p:cNvPr id="7" name="Text Placeholder 6">
            <a:extLst>
              <a:ext uri="{FF2B5EF4-FFF2-40B4-BE49-F238E27FC236}">
                <a16:creationId xmlns:a16="http://schemas.microsoft.com/office/drawing/2014/main" id="{37B70AE8-44AF-7B17-FCEE-D358711BDE9B}"/>
              </a:ext>
            </a:extLst>
          </p:cNvPr>
          <p:cNvSpPr>
            <a:spLocks noGrp="1"/>
          </p:cNvSpPr>
          <p:nvPr>
            <p:ph type="body" idx="13"/>
          </p:nvPr>
        </p:nvSpPr>
        <p:spPr>
          <a:xfrm>
            <a:off x="9149674" y="3657766"/>
            <a:ext cx="2374233" cy="635868"/>
          </a:xfrm>
        </p:spPr>
        <p:txBody>
          <a:bodyPr>
            <a:normAutofit/>
          </a:bodyPr>
          <a:lstStyle/>
          <a:p>
            <a:r>
              <a:rPr lang="en-US" dirty="0"/>
              <a:t>Intakes – WCRAS Transfer</a:t>
            </a:r>
          </a:p>
        </p:txBody>
      </p:sp>
      <p:sp>
        <p:nvSpPr>
          <p:cNvPr id="8" name="Text Placeholder 7">
            <a:extLst>
              <a:ext uri="{FF2B5EF4-FFF2-40B4-BE49-F238E27FC236}">
                <a16:creationId xmlns:a16="http://schemas.microsoft.com/office/drawing/2014/main" id="{53950E37-BAE1-32BC-0364-877634521B54}"/>
              </a:ext>
            </a:extLst>
          </p:cNvPr>
          <p:cNvSpPr>
            <a:spLocks noGrp="1"/>
          </p:cNvSpPr>
          <p:nvPr>
            <p:ph type="body" idx="14"/>
          </p:nvPr>
        </p:nvSpPr>
        <p:spPr>
          <a:xfrm>
            <a:off x="5572285" y="4686100"/>
            <a:ext cx="2374233" cy="635868"/>
          </a:xfrm>
        </p:spPr>
        <p:txBody>
          <a:bodyPr/>
          <a:lstStyle/>
          <a:p>
            <a:r>
              <a:rPr lang="en-US" dirty="0"/>
              <a:t>701</a:t>
            </a:r>
          </a:p>
        </p:txBody>
      </p:sp>
      <p:sp>
        <p:nvSpPr>
          <p:cNvPr id="9" name="Text Placeholder 8">
            <a:extLst>
              <a:ext uri="{FF2B5EF4-FFF2-40B4-BE49-F238E27FC236}">
                <a16:creationId xmlns:a16="http://schemas.microsoft.com/office/drawing/2014/main" id="{943D0C55-7D63-D79E-F30F-D0084D1FC3F2}"/>
              </a:ext>
            </a:extLst>
          </p:cNvPr>
          <p:cNvSpPr>
            <a:spLocks noGrp="1"/>
          </p:cNvSpPr>
          <p:nvPr>
            <p:ph type="body" idx="15"/>
          </p:nvPr>
        </p:nvSpPr>
        <p:spPr>
          <a:xfrm>
            <a:off x="5572284" y="5550736"/>
            <a:ext cx="2374233" cy="635868"/>
          </a:xfrm>
        </p:spPr>
        <p:txBody>
          <a:bodyPr>
            <a:normAutofit/>
          </a:bodyPr>
          <a:lstStyle/>
          <a:p>
            <a:r>
              <a:rPr lang="en-US" dirty="0"/>
              <a:t>Intakes – Good Samaritan</a:t>
            </a:r>
          </a:p>
        </p:txBody>
      </p:sp>
      <p:sp>
        <p:nvSpPr>
          <p:cNvPr id="10" name="Text Placeholder 9">
            <a:extLst>
              <a:ext uri="{FF2B5EF4-FFF2-40B4-BE49-F238E27FC236}">
                <a16:creationId xmlns:a16="http://schemas.microsoft.com/office/drawing/2014/main" id="{5DA7E02B-ADD1-9A30-B918-6300B735A7DC}"/>
              </a:ext>
            </a:extLst>
          </p:cNvPr>
          <p:cNvSpPr>
            <a:spLocks noGrp="1"/>
          </p:cNvSpPr>
          <p:nvPr>
            <p:ph type="body" idx="16"/>
          </p:nvPr>
        </p:nvSpPr>
        <p:spPr>
          <a:xfrm>
            <a:off x="9149674" y="4686100"/>
            <a:ext cx="2374233" cy="635868"/>
          </a:xfrm>
        </p:spPr>
        <p:txBody>
          <a:bodyPr/>
          <a:lstStyle/>
          <a:p>
            <a:r>
              <a:rPr lang="en-US" dirty="0"/>
              <a:t>86</a:t>
            </a:r>
          </a:p>
        </p:txBody>
      </p:sp>
      <p:sp>
        <p:nvSpPr>
          <p:cNvPr id="11" name="Text Placeholder 10">
            <a:extLst>
              <a:ext uri="{FF2B5EF4-FFF2-40B4-BE49-F238E27FC236}">
                <a16:creationId xmlns:a16="http://schemas.microsoft.com/office/drawing/2014/main" id="{C136B683-DDBE-B661-68BE-37DCE5C0C625}"/>
              </a:ext>
            </a:extLst>
          </p:cNvPr>
          <p:cNvSpPr>
            <a:spLocks noGrp="1"/>
          </p:cNvSpPr>
          <p:nvPr>
            <p:ph type="body" idx="17"/>
          </p:nvPr>
        </p:nvSpPr>
        <p:spPr>
          <a:xfrm>
            <a:off x="9149674" y="5550736"/>
            <a:ext cx="2374233" cy="635868"/>
          </a:xfrm>
        </p:spPr>
        <p:txBody>
          <a:bodyPr/>
          <a:lstStyle/>
          <a:p>
            <a:r>
              <a:rPr lang="en-US" dirty="0"/>
              <a:t>Intakes – Other</a:t>
            </a:r>
          </a:p>
        </p:txBody>
      </p:sp>
      <p:sp>
        <p:nvSpPr>
          <p:cNvPr id="3" name="Text Placeholder 3">
            <a:extLst>
              <a:ext uri="{FF2B5EF4-FFF2-40B4-BE49-F238E27FC236}">
                <a16:creationId xmlns:a16="http://schemas.microsoft.com/office/drawing/2014/main" id="{31B0A134-687A-C483-59C9-137955131C8D}"/>
              </a:ext>
            </a:extLst>
          </p:cNvPr>
          <p:cNvSpPr txBox="1">
            <a:spLocks/>
          </p:cNvSpPr>
          <p:nvPr/>
        </p:nvSpPr>
        <p:spPr>
          <a:xfrm>
            <a:off x="4571999" y="1085627"/>
            <a:ext cx="7620001" cy="635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4800" b="0" kern="1200">
                <a:solidFill>
                  <a:schemeClr val="accent2"/>
                </a:solidFill>
                <a:latin typeface="Nunito" pitchFamily="2" charset="77"/>
                <a:ea typeface="Open Sans" panose="020B0606030504020204" pitchFamily="34" charset="0"/>
                <a:cs typeface="Open Sans" panose="020B0606030504020204" pitchFamily="34" charset="0"/>
              </a:defRPr>
            </a:lvl1pPr>
            <a:lvl2pPr marL="457200" indent="0" algn="l" defTabSz="914400" rtl="0" eaLnBrk="1" latinLnBrk="0" hangingPunct="1">
              <a:lnSpc>
                <a:spcPts val="3200"/>
              </a:lnSpc>
              <a:spcBef>
                <a:spcPts val="500"/>
              </a:spcBef>
              <a:buFont typeface="Arial" panose="020B0604020202020204" pitchFamily="34" charset="0"/>
              <a:buNone/>
              <a:defRPr sz="20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ts val="3200"/>
              </a:lnSpc>
              <a:spcBef>
                <a:spcPts val="500"/>
              </a:spcBef>
              <a:buFont typeface="Arial" panose="020B0604020202020204" pitchFamily="34" charset="0"/>
              <a:buNone/>
              <a:defRPr sz="18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ts val="3200"/>
              </a:lnSpc>
              <a:spcBef>
                <a:spcPts val="500"/>
              </a:spcBef>
              <a:buFont typeface="Arial" panose="020B0604020202020204" pitchFamily="34" charset="0"/>
              <a:buNone/>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ts val="3200"/>
              </a:lnSpc>
              <a:spcBef>
                <a:spcPts val="500"/>
              </a:spcBef>
              <a:buFont typeface="Arial" panose="020B0604020202020204" pitchFamily="34" charset="0"/>
              <a:buNone/>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US" sz="3000" dirty="0">
                <a:solidFill>
                  <a:schemeClr val="tx1"/>
                </a:solidFill>
                <a:latin typeface="Open Sans" panose="020B0606030504020204" pitchFamily="34" charset="0"/>
              </a:rPr>
              <a:t>Q3 Total Intakes</a:t>
            </a:r>
          </a:p>
        </p:txBody>
      </p:sp>
    </p:spTree>
    <p:extLst>
      <p:ext uri="{BB962C8B-B14F-4D97-AF65-F5344CB8AC3E}">
        <p14:creationId xmlns:p14="http://schemas.microsoft.com/office/powerpoint/2010/main" val="791380484"/>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8ED6D2D7-E2C2-A0CB-A3A4-26376A2C0879}"/>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1D1FA30-7CBA-E0E7-05A6-3673A430C71B}"/>
              </a:ext>
            </a:extLst>
          </p:cNvPr>
          <p:cNvPicPr>
            <a:picLocks noGrp="1" noChangeAspect="1"/>
          </p:cNvPicPr>
          <p:nvPr>
            <p:ph type="pic" sz="quarter" idx="10"/>
          </p:nvPr>
        </p:nvPicPr>
        <p:blipFill>
          <a:blip r:embed="rId3"/>
          <a:srcRect l="22057" r="22057"/>
          <a:stretch/>
        </p:blipFill>
        <p:spPr>
          <a:xfrm>
            <a:off x="7620000" y="0"/>
            <a:ext cx="4572000" cy="6858000"/>
          </a:xfrm>
        </p:spPr>
      </p:pic>
      <p:sp>
        <p:nvSpPr>
          <p:cNvPr id="4" name="Text Placeholder 3">
            <a:extLst>
              <a:ext uri="{FF2B5EF4-FFF2-40B4-BE49-F238E27FC236}">
                <a16:creationId xmlns:a16="http://schemas.microsoft.com/office/drawing/2014/main" id="{8E280D8C-5F1D-4174-C80F-B6179B3411CA}"/>
              </a:ext>
            </a:extLst>
          </p:cNvPr>
          <p:cNvSpPr>
            <a:spLocks noGrp="1"/>
          </p:cNvSpPr>
          <p:nvPr>
            <p:ph type="body" idx="1"/>
          </p:nvPr>
        </p:nvSpPr>
        <p:spPr>
          <a:xfrm>
            <a:off x="834189" y="2783337"/>
            <a:ext cx="2374233" cy="635868"/>
          </a:xfrm>
        </p:spPr>
        <p:txBody>
          <a:bodyPr/>
          <a:lstStyle/>
          <a:p>
            <a:r>
              <a:rPr lang="en-US" dirty="0">
                <a:solidFill>
                  <a:schemeClr val="tx1"/>
                </a:solidFill>
              </a:rPr>
              <a:t>2,285</a:t>
            </a:r>
          </a:p>
        </p:txBody>
      </p:sp>
      <p:sp>
        <p:nvSpPr>
          <p:cNvPr id="5" name="Text Placeholder 4">
            <a:extLst>
              <a:ext uri="{FF2B5EF4-FFF2-40B4-BE49-F238E27FC236}">
                <a16:creationId xmlns:a16="http://schemas.microsoft.com/office/drawing/2014/main" id="{F01FAD63-189E-B689-3999-8E4292C67DBF}"/>
              </a:ext>
            </a:extLst>
          </p:cNvPr>
          <p:cNvSpPr>
            <a:spLocks noGrp="1"/>
          </p:cNvSpPr>
          <p:nvPr>
            <p:ph type="body" idx="11"/>
          </p:nvPr>
        </p:nvSpPr>
        <p:spPr>
          <a:xfrm>
            <a:off x="834188" y="3647971"/>
            <a:ext cx="2374233" cy="635868"/>
          </a:xfrm>
        </p:spPr>
        <p:txBody>
          <a:bodyPr>
            <a:normAutofit/>
          </a:bodyPr>
          <a:lstStyle/>
          <a:p>
            <a:r>
              <a:rPr lang="en-US" dirty="0">
                <a:solidFill>
                  <a:srgbClr val="E67A23"/>
                </a:solidFill>
              </a:rPr>
              <a:t>Intakes – Surrender</a:t>
            </a:r>
          </a:p>
        </p:txBody>
      </p:sp>
      <p:sp>
        <p:nvSpPr>
          <p:cNvPr id="6" name="Text Placeholder 5">
            <a:extLst>
              <a:ext uri="{FF2B5EF4-FFF2-40B4-BE49-F238E27FC236}">
                <a16:creationId xmlns:a16="http://schemas.microsoft.com/office/drawing/2014/main" id="{0FC4A08C-AEBD-1329-EB91-98827BC0C453}"/>
              </a:ext>
            </a:extLst>
          </p:cNvPr>
          <p:cNvSpPr>
            <a:spLocks noGrp="1"/>
          </p:cNvSpPr>
          <p:nvPr>
            <p:ph type="body" idx="12"/>
          </p:nvPr>
        </p:nvSpPr>
        <p:spPr>
          <a:xfrm>
            <a:off x="4411578" y="2783337"/>
            <a:ext cx="2374233" cy="635868"/>
          </a:xfrm>
        </p:spPr>
        <p:txBody>
          <a:bodyPr/>
          <a:lstStyle/>
          <a:p>
            <a:r>
              <a:rPr lang="en-US" dirty="0">
                <a:solidFill>
                  <a:schemeClr val="tx1"/>
                </a:solidFill>
              </a:rPr>
              <a:t>2,961</a:t>
            </a:r>
          </a:p>
        </p:txBody>
      </p:sp>
      <p:sp>
        <p:nvSpPr>
          <p:cNvPr id="7" name="Text Placeholder 6">
            <a:extLst>
              <a:ext uri="{FF2B5EF4-FFF2-40B4-BE49-F238E27FC236}">
                <a16:creationId xmlns:a16="http://schemas.microsoft.com/office/drawing/2014/main" id="{F9056E33-2C82-2CED-C76B-65DAC8414845}"/>
              </a:ext>
            </a:extLst>
          </p:cNvPr>
          <p:cNvSpPr>
            <a:spLocks noGrp="1"/>
          </p:cNvSpPr>
          <p:nvPr>
            <p:ph type="body" idx="13"/>
          </p:nvPr>
        </p:nvSpPr>
        <p:spPr>
          <a:xfrm>
            <a:off x="4411578" y="3647971"/>
            <a:ext cx="2374233" cy="635868"/>
          </a:xfrm>
        </p:spPr>
        <p:txBody>
          <a:bodyPr>
            <a:normAutofit/>
          </a:bodyPr>
          <a:lstStyle/>
          <a:p>
            <a:r>
              <a:rPr lang="en-US" dirty="0">
                <a:solidFill>
                  <a:srgbClr val="E67A23"/>
                </a:solidFill>
              </a:rPr>
              <a:t>Intakes – WCRAS Transfer</a:t>
            </a:r>
          </a:p>
        </p:txBody>
      </p:sp>
      <p:sp>
        <p:nvSpPr>
          <p:cNvPr id="8" name="Text Placeholder 7">
            <a:extLst>
              <a:ext uri="{FF2B5EF4-FFF2-40B4-BE49-F238E27FC236}">
                <a16:creationId xmlns:a16="http://schemas.microsoft.com/office/drawing/2014/main" id="{341F6702-F8A9-2BA3-6B7E-0E7034CA3820}"/>
              </a:ext>
            </a:extLst>
          </p:cNvPr>
          <p:cNvSpPr>
            <a:spLocks noGrp="1"/>
          </p:cNvSpPr>
          <p:nvPr>
            <p:ph type="body" idx="14"/>
          </p:nvPr>
        </p:nvSpPr>
        <p:spPr>
          <a:xfrm>
            <a:off x="834189" y="4676305"/>
            <a:ext cx="2374233" cy="635868"/>
          </a:xfrm>
        </p:spPr>
        <p:txBody>
          <a:bodyPr/>
          <a:lstStyle/>
          <a:p>
            <a:r>
              <a:rPr lang="en-US">
                <a:solidFill>
                  <a:schemeClr val="tx1"/>
                </a:solidFill>
              </a:rPr>
              <a:t>1,421</a:t>
            </a:r>
            <a:endParaRPr lang="en-US" dirty="0">
              <a:solidFill>
                <a:schemeClr val="tx1"/>
              </a:solidFill>
            </a:endParaRPr>
          </a:p>
        </p:txBody>
      </p:sp>
      <p:sp>
        <p:nvSpPr>
          <p:cNvPr id="9" name="Text Placeholder 8">
            <a:extLst>
              <a:ext uri="{FF2B5EF4-FFF2-40B4-BE49-F238E27FC236}">
                <a16:creationId xmlns:a16="http://schemas.microsoft.com/office/drawing/2014/main" id="{B55909C8-1250-7C5F-1BAC-66AEC8A8E562}"/>
              </a:ext>
            </a:extLst>
          </p:cNvPr>
          <p:cNvSpPr>
            <a:spLocks noGrp="1"/>
          </p:cNvSpPr>
          <p:nvPr>
            <p:ph type="body" idx="15"/>
          </p:nvPr>
        </p:nvSpPr>
        <p:spPr>
          <a:xfrm>
            <a:off x="834188" y="5540941"/>
            <a:ext cx="2374233" cy="635868"/>
          </a:xfrm>
        </p:spPr>
        <p:txBody>
          <a:bodyPr>
            <a:normAutofit/>
          </a:bodyPr>
          <a:lstStyle/>
          <a:p>
            <a:r>
              <a:rPr lang="en-US" dirty="0">
                <a:solidFill>
                  <a:srgbClr val="E67A23"/>
                </a:solidFill>
              </a:rPr>
              <a:t>Intakes – Good Samaritan</a:t>
            </a:r>
          </a:p>
        </p:txBody>
      </p:sp>
      <p:sp>
        <p:nvSpPr>
          <p:cNvPr id="10" name="Text Placeholder 9">
            <a:extLst>
              <a:ext uri="{FF2B5EF4-FFF2-40B4-BE49-F238E27FC236}">
                <a16:creationId xmlns:a16="http://schemas.microsoft.com/office/drawing/2014/main" id="{5CA4EAD8-416B-0FB4-2E49-C69FDAF6A8AD}"/>
              </a:ext>
            </a:extLst>
          </p:cNvPr>
          <p:cNvSpPr>
            <a:spLocks noGrp="1"/>
          </p:cNvSpPr>
          <p:nvPr>
            <p:ph type="body" idx="16"/>
          </p:nvPr>
        </p:nvSpPr>
        <p:spPr>
          <a:xfrm>
            <a:off x="4411578" y="4676305"/>
            <a:ext cx="2374233" cy="635868"/>
          </a:xfrm>
        </p:spPr>
        <p:txBody>
          <a:bodyPr/>
          <a:lstStyle/>
          <a:p>
            <a:r>
              <a:rPr lang="en-US" dirty="0">
                <a:solidFill>
                  <a:schemeClr val="tx1"/>
                </a:solidFill>
              </a:rPr>
              <a:t>207</a:t>
            </a:r>
          </a:p>
        </p:txBody>
      </p:sp>
      <p:sp>
        <p:nvSpPr>
          <p:cNvPr id="11" name="Text Placeholder 10">
            <a:extLst>
              <a:ext uri="{FF2B5EF4-FFF2-40B4-BE49-F238E27FC236}">
                <a16:creationId xmlns:a16="http://schemas.microsoft.com/office/drawing/2014/main" id="{BA1CC3DA-0574-84C0-1215-01A438BD6A5A}"/>
              </a:ext>
            </a:extLst>
          </p:cNvPr>
          <p:cNvSpPr>
            <a:spLocks noGrp="1"/>
          </p:cNvSpPr>
          <p:nvPr>
            <p:ph type="body" idx="17"/>
          </p:nvPr>
        </p:nvSpPr>
        <p:spPr>
          <a:xfrm>
            <a:off x="4411578" y="5540941"/>
            <a:ext cx="2374233" cy="635868"/>
          </a:xfrm>
        </p:spPr>
        <p:txBody>
          <a:bodyPr/>
          <a:lstStyle/>
          <a:p>
            <a:r>
              <a:rPr lang="en-US" dirty="0">
                <a:solidFill>
                  <a:srgbClr val="E67A23"/>
                </a:solidFill>
              </a:rPr>
              <a:t>Intakes – Other</a:t>
            </a:r>
          </a:p>
        </p:txBody>
      </p:sp>
      <p:sp>
        <p:nvSpPr>
          <p:cNvPr id="3" name="Title 1">
            <a:extLst>
              <a:ext uri="{FF2B5EF4-FFF2-40B4-BE49-F238E27FC236}">
                <a16:creationId xmlns:a16="http://schemas.microsoft.com/office/drawing/2014/main" id="{C550D68B-B00C-088E-CB03-D2F35C3951FF}"/>
              </a:ext>
            </a:extLst>
          </p:cNvPr>
          <p:cNvSpPr txBox="1">
            <a:spLocks/>
          </p:cNvSpPr>
          <p:nvPr/>
        </p:nvSpPr>
        <p:spPr>
          <a:xfrm>
            <a:off x="836194" y="1582499"/>
            <a:ext cx="5947611" cy="559155"/>
          </a:xfrm>
          <a:prstGeom prst="rect">
            <a:avLst/>
          </a:prstGeom>
        </p:spPr>
        <p:txBody>
          <a:bodyPr vert="horz" lIns="91440" tIns="45720" rIns="91440" bIns="45720" rtlCol="0" anchor="t">
            <a:noAutofit/>
          </a:bodyPr>
          <a:lstStyle>
            <a:lvl1pPr algn="l" defTabSz="914400" rtl="0" eaLnBrk="1" latinLnBrk="0" hangingPunct="1">
              <a:lnSpc>
                <a:spcPts val="4000"/>
              </a:lnSpc>
              <a:spcBef>
                <a:spcPct val="0"/>
              </a:spcBef>
              <a:buNone/>
              <a:defRPr sz="2400" kern="1200">
                <a:solidFill>
                  <a:schemeClr val="tx1"/>
                </a:solidFill>
                <a:latin typeface="Nunito" pitchFamily="2" charset="77"/>
                <a:ea typeface="+mj-ea"/>
                <a:cs typeface="+mj-cs"/>
              </a:defRPr>
            </a:lvl1pPr>
          </a:lstStyle>
          <a:p>
            <a:pPr algn="ctr"/>
            <a:r>
              <a:rPr lang="en-US" sz="4000" b="1" dirty="0"/>
              <a:t>6,865</a:t>
            </a:r>
            <a:endParaRPr lang="en-US" sz="2500" dirty="0"/>
          </a:p>
        </p:txBody>
      </p:sp>
      <p:sp>
        <p:nvSpPr>
          <p:cNvPr id="12" name="Text Placeholder 3">
            <a:extLst>
              <a:ext uri="{FF2B5EF4-FFF2-40B4-BE49-F238E27FC236}">
                <a16:creationId xmlns:a16="http://schemas.microsoft.com/office/drawing/2014/main" id="{04745BBC-0650-7117-92BA-B32EF483BB36}"/>
              </a:ext>
            </a:extLst>
          </p:cNvPr>
          <p:cNvSpPr txBox="1">
            <a:spLocks/>
          </p:cNvSpPr>
          <p:nvPr/>
        </p:nvSpPr>
        <p:spPr>
          <a:xfrm>
            <a:off x="0" y="909959"/>
            <a:ext cx="7620001" cy="63586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4800" b="0" kern="1200">
                <a:solidFill>
                  <a:schemeClr val="accent2"/>
                </a:solidFill>
                <a:latin typeface="Nunito" pitchFamily="2" charset="77"/>
                <a:ea typeface="Open Sans" panose="020B0606030504020204" pitchFamily="34" charset="0"/>
                <a:cs typeface="Open Sans" panose="020B0606030504020204" pitchFamily="34" charset="0"/>
              </a:defRPr>
            </a:lvl1pPr>
            <a:lvl2pPr marL="457200" indent="0" algn="l" defTabSz="914400" rtl="0" eaLnBrk="1" latinLnBrk="0" hangingPunct="1">
              <a:lnSpc>
                <a:spcPts val="3200"/>
              </a:lnSpc>
              <a:spcBef>
                <a:spcPts val="500"/>
              </a:spcBef>
              <a:buFont typeface="Arial" panose="020B0604020202020204" pitchFamily="34" charset="0"/>
              <a:buNone/>
              <a:defRPr sz="20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ts val="3200"/>
              </a:lnSpc>
              <a:spcBef>
                <a:spcPts val="500"/>
              </a:spcBef>
              <a:buFont typeface="Arial" panose="020B0604020202020204" pitchFamily="34" charset="0"/>
              <a:buNone/>
              <a:defRPr sz="18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ts val="3200"/>
              </a:lnSpc>
              <a:spcBef>
                <a:spcPts val="500"/>
              </a:spcBef>
              <a:buFont typeface="Arial" panose="020B0604020202020204" pitchFamily="34" charset="0"/>
              <a:buNone/>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ts val="3200"/>
              </a:lnSpc>
              <a:spcBef>
                <a:spcPts val="500"/>
              </a:spcBef>
              <a:buFont typeface="Arial" panose="020B0604020202020204" pitchFamily="34" charset="0"/>
              <a:buNone/>
              <a:defRPr sz="1600" kern="12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r>
              <a:rPr lang="en-US" sz="3200" dirty="0">
                <a:solidFill>
                  <a:srgbClr val="E67A23"/>
                </a:solidFill>
              </a:rPr>
              <a:t>2025 Year-To-Date Intakes</a:t>
            </a:r>
            <a:endParaRPr lang="en-US" sz="3000" dirty="0">
              <a:solidFill>
                <a:schemeClr val="tx1"/>
              </a:solidFill>
              <a:latin typeface="Open Sans" panose="020B0606030504020204" pitchFamily="34" charset="0"/>
            </a:endParaRPr>
          </a:p>
        </p:txBody>
      </p:sp>
    </p:spTree>
    <p:extLst>
      <p:ext uri="{BB962C8B-B14F-4D97-AF65-F5344CB8AC3E}">
        <p14:creationId xmlns:p14="http://schemas.microsoft.com/office/powerpoint/2010/main" val="1874204084"/>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C1DF0-E086-07FF-203C-77DD41332B30}"/>
              </a:ext>
            </a:extLst>
          </p:cNvPr>
          <p:cNvSpPr>
            <a:spLocks noGrp="1"/>
          </p:cNvSpPr>
          <p:nvPr>
            <p:ph type="title"/>
          </p:nvPr>
        </p:nvSpPr>
        <p:spPr/>
        <p:txBody>
          <a:bodyPr/>
          <a:lstStyle/>
          <a:p>
            <a:r>
              <a:rPr lang="en-US" dirty="0"/>
              <a:t>Happiness From Nose to Tail</a:t>
            </a:r>
          </a:p>
        </p:txBody>
      </p:sp>
      <p:sp>
        <p:nvSpPr>
          <p:cNvPr id="3" name="Text Placeholder 2">
            <a:extLst>
              <a:ext uri="{FF2B5EF4-FFF2-40B4-BE49-F238E27FC236}">
                <a16:creationId xmlns:a16="http://schemas.microsoft.com/office/drawing/2014/main" id="{6DB25D84-B489-8BC2-991A-1CEEE67020B3}"/>
              </a:ext>
            </a:extLst>
          </p:cNvPr>
          <p:cNvSpPr>
            <a:spLocks noGrp="1"/>
          </p:cNvSpPr>
          <p:nvPr>
            <p:ph type="body" sz="quarter" idx="16"/>
          </p:nvPr>
        </p:nvSpPr>
        <p:spPr>
          <a:xfrm>
            <a:off x="834187" y="1889711"/>
            <a:ext cx="10515600" cy="880556"/>
          </a:xfrm>
        </p:spPr>
        <p:txBody>
          <a:bodyPr>
            <a:normAutofit/>
          </a:bodyPr>
          <a:lstStyle/>
          <a:p>
            <a:pPr algn="ctr"/>
            <a:r>
              <a:rPr lang="en-US" dirty="0"/>
              <a:t>The thousands of pets each year just like him, are why we do what we do: </a:t>
            </a:r>
            <a:br>
              <a:rPr lang="en-US" dirty="0"/>
            </a:br>
            <a:r>
              <a:rPr lang="en-US" dirty="0"/>
              <a:t>creating happiness from nose to tail for pets and the people who love them.</a:t>
            </a:r>
          </a:p>
        </p:txBody>
      </p:sp>
      <p:sp>
        <p:nvSpPr>
          <p:cNvPr id="4" name="Text Placeholder 3">
            <a:extLst>
              <a:ext uri="{FF2B5EF4-FFF2-40B4-BE49-F238E27FC236}">
                <a16:creationId xmlns:a16="http://schemas.microsoft.com/office/drawing/2014/main" id="{D69A16DB-F92A-95DA-0091-3C9543BB33CC}"/>
              </a:ext>
            </a:extLst>
          </p:cNvPr>
          <p:cNvSpPr>
            <a:spLocks noGrp="1"/>
          </p:cNvSpPr>
          <p:nvPr>
            <p:ph type="body" sz="quarter" idx="17"/>
          </p:nvPr>
        </p:nvSpPr>
        <p:spPr>
          <a:xfrm>
            <a:off x="2510591" y="3304166"/>
            <a:ext cx="3108158" cy="783568"/>
          </a:xfrm>
        </p:spPr>
        <p:txBody>
          <a:bodyPr anchor="b">
            <a:noAutofit/>
          </a:bodyPr>
          <a:lstStyle/>
          <a:p>
            <a:pPr algn="ctr"/>
            <a:r>
              <a:rPr lang="en-US" sz="5000" b="1" dirty="0">
                <a:solidFill>
                  <a:schemeClr val="accent6"/>
                </a:solidFill>
              </a:rPr>
              <a:t>2,477</a:t>
            </a:r>
          </a:p>
        </p:txBody>
      </p:sp>
      <p:sp>
        <p:nvSpPr>
          <p:cNvPr id="5" name="Text Placeholder 4">
            <a:extLst>
              <a:ext uri="{FF2B5EF4-FFF2-40B4-BE49-F238E27FC236}">
                <a16:creationId xmlns:a16="http://schemas.microsoft.com/office/drawing/2014/main" id="{D4DF4331-DBC4-E593-CC06-88D6BA62B2CE}"/>
              </a:ext>
            </a:extLst>
          </p:cNvPr>
          <p:cNvSpPr>
            <a:spLocks noGrp="1"/>
          </p:cNvSpPr>
          <p:nvPr>
            <p:ph type="body" sz="quarter" idx="18"/>
          </p:nvPr>
        </p:nvSpPr>
        <p:spPr>
          <a:xfrm>
            <a:off x="2506578" y="4153328"/>
            <a:ext cx="3108158" cy="468306"/>
          </a:xfrm>
        </p:spPr>
        <p:txBody>
          <a:bodyPr/>
          <a:lstStyle/>
          <a:p>
            <a:pPr algn="ctr"/>
            <a:r>
              <a:rPr lang="en-US" b="0" i="0" dirty="0">
                <a:effectLst/>
                <a:latin typeface="Open Sans" panose="020B0606030504020204" pitchFamily="34" charset="0"/>
              </a:rPr>
              <a:t>Q3 Adoptions</a:t>
            </a:r>
          </a:p>
        </p:txBody>
      </p:sp>
      <p:sp>
        <p:nvSpPr>
          <p:cNvPr id="6" name="Text Placeholder 5">
            <a:extLst>
              <a:ext uri="{FF2B5EF4-FFF2-40B4-BE49-F238E27FC236}">
                <a16:creationId xmlns:a16="http://schemas.microsoft.com/office/drawing/2014/main" id="{1C5A8373-689A-3479-CC31-7ADCD29C2DD0}"/>
              </a:ext>
            </a:extLst>
          </p:cNvPr>
          <p:cNvSpPr>
            <a:spLocks noGrp="1"/>
          </p:cNvSpPr>
          <p:nvPr>
            <p:ph type="body" sz="quarter" idx="19"/>
          </p:nvPr>
        </p:nvSpPr>
        <p:spPr>
          <a:xfrm>
            <a:off x="6216316" y="3304166"/>
            <a:ext cx="3336757" cy="783568"/>
          </a:xfrm>
        </p:spPr>
        <p:txBody>
          <a:bodyPr anchor="b">
            <a:noAutofit/>
          </a:bodyPr>
          <a:lstStyle/>
          <a:p>
            <a:pPr algn="ctr"/>
            <a:r>
              <a:rPr lang="en-US" sz="5000" b="1" dirty="0">
                <a:solidFill>
                  <a:schemeClr val="accent6"/>
                </a:solidFill>
              </a:rPr>
              <a:t>5,880</a:t>
            </a:r>
          </a:p>
        </p:txBody>
      </p:sp>
      <p:sp>
        <p:nvSpPr>
          <p:cNvPr id="7" name="Text Placeholder 6">
            <a:extLst>
              <a:ext uri="{FF2B5EF4-FFF2-40B4-BE49-F238E27FC236}">
                <a16:creationId xmlns:a16="http://schemas.microsoft.com/office/drawing/2014/main" id="{E09BD526-1687-FD9B-6359-C579CEB925CE}"/>
              </a:ext>
            </a:extLst>
          </p:cNvPr>
          <p:cNvSpPr>
            <a:spLocks noGrp="1"/>
          </p:cNvSpPr>
          <p:nvPr>
            <p:ph type="body" sz="quarter" idx="20"/>
          </p:nvPr>
        </p:nvSpPr>
        <p:spPr>
          <a:xfrm>
            <a:off x="6212303" y="4153328"/>
            <a:ext cx="3336757" cy="468306"/>
          </a:xfrm>
        </p:spPr>
        <p:txBody>
          <a:bodyPr/>
          <a:lstStyle/>
          <a:p>
            <a:pPr algn="ctr"/>
            <a:r>
              <a:rPr lang="en-US" b="0" i="0" dirty="0">
                <a:effectLst/>
                <a:latin typeface="Open Sans" panose="020B0606030504020204" pitchFamily="34" charset="0"/>
              </a:rPr>
              <a:t>Year-to-Date Adoptions</a:t>
            </a:r>
          </a:p>
        </p:txBody>
      </p:sp>
      <p:sp>
        <p:nvSpPr>
          <p:cNvPr id="14" name="Text Placeholder 3">
            <a:extLst>
              <a:ext uri="{FF2B5EF4-FFF2-40B4-BE49-F238E27FC236}">
                <a16:creationId xmlns:a16="http://schemas.microsoft.com/office/drawing/2014/main" id="{1BD4F896-A58E-8517-193D-89CB924CEE35}"/>
              </a:ext>
            </a:extLst>
          </p:cNvPr>
          <p:cNvSpPr txBox="1">
            <a:spLocks/>
          </p:cNvSpPr>
          <p:nvPr/>
        </p:nvSpPr>
        <p:spPr>
          <a:xfrm>
            <a:off x="2510591" y="5079011"/>
            <a:ext cx="3108158" cy="783568"/>
          </a:xfrm>
          <a:prstGeom prst="rect">
            <a:avLst/>
          </a:prstGeom>
        </p:spPr>
        <p:txBody>
          <a:bodyPr vert="horz" lIns="91440" tIns="45720" rIns="91440" bIns="45720" rtlCol="0" anchor="b">
            <a:noAutofit/>
          </a:bodyPr>
          <a:lstStyle>
            <a:lvl1pPr marL="0" indent="0" algn="l" defTabSz="914400" rtl="0" eaLnBrk="1" latinLnBrk="0" hangingPunct="1">
              <a:lnSpc>
                <a:spcPts val="3200"/>
              </a:lnSpc>
              <a:spcBef>
                <a:spcPts val="1000"/>
              </a:spcBef>
              <a:buFont typeface="Arial" panose="020B0604020202020204" pitchFamily="34" charset="0"/>
              <a:buNone/>
              <a:defRPr sz="1800" kern="1200">
                <a:solidFill>
                  <a:schemeClr val="bg1"/>
                </a:solidFill>
                <a:latin typeface="Nunito" pitchFamily="2" charset="77"/>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b="1" dirty="0">
                <a:solidFill>
                  <a:schemeClr val="accent2"/>
                </a:solidFill>
              </a:rPr>
              <a:t>2,442</a:t>
            </a:r>
          </a:p>
        </p:txBody>
      </p:sp>
      <p:sp>
        <p:nvSpPr>
          <p:cNvPr id="15" name="Text Placeholder 4">
            <a:extLst>
              <a:ext uri="{FF2B5EF4-FFF2-40B4-BE49-F238E27FC236}">
                <a16:creationId xmlns:a16="http://schemas.microsoft.com/office/drawing/2014/main" id="{29481AD7-7EEE-1DEA-AE21-FF876FBCC4A0}"/>
              </a:ext>
            </a:extLst>
          </p:cNvPr>
          <p:cNvSpPr txBox="1">
            <a:spLocks/>
          </p:cNvSpPr>
          <p:nvPr/>
        </p:nvSpPr>
        <p:spPr>
          <a:xfrm>
            <a:off x="2506578" y="5928173"/>
            <a:ext cx="3108158" cy="46830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Q3 2024 Adoptions</a:t>
            </a:r>
          </a:p>
        </p:txBody>
      </p:sp>
      <p:sp>
        <p:nvSpPr>
          <p:cNvPr id="16" name="Text Placeholder 5">
            <a:extLst>
              <a:ext uri="{FF2B5EF4-FFF2-40B4-BE49-F238E27FC236}">
                <a16:creationId xmlns:a16="http://schemas.microsoft.com/office/drawing/2014/main" id="{933D0BA7-D1D6-2E67-7C47-C46A6F7A337E}"/>
              </a:ext>
            </a:extLst>
          </p:cNvPr>
          <p:cNvSpPr txBox="1">
            <a:spLocks/>
          </p:cNvSpPr>
          <p:nvPr/>
        </p:nvSpPr>
        <p:spPr>
          <a:xfrm>
            <a:off x="6216316" y="5079011"/>
            <a:ext cx="3336757" cy="783568"/>
          </a:xfrm>
          <a:prstGeom prst="rect">
            <a:avLst/>
          </a:prstGeom>
        </p:spPr>
        <p:txBody>
          <a:bodyPr vert="horz" lIns="91440" tIns="45720" rIns="91440" bIns="45720" rtlCol="0" anchor="b">
            <a:noAutofit/>
          </a:bodyPr>
          <a:lstStyle>
            <a:lvl1pPr marL="0" indent="0" algn="l" defTabSz="914400" rtl="0" eaLnBrk="1" latinLnBrk="0" hangingPunct="1">
              <a:lnSpc>
                <a:spcPts val="3200"/>
              </a:lnSpc>
              <a:spcBef>
                <a:spcPts val="1000"/>
              </a:spcBef>
              <a:buFont typeface="Arial" panose="020B0604020202020204" pitchFamily="34" charset="0"/>
              <a:buNone/>
              <a:defRPr sz="1800" kern="1200">
                <a:solidFill>
                  <a:schemeClr val="bg1"/>
                </a:solidFill>
                <a:latin typeface="Nunito" pitchFamily="2" charset="77"/>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000" b="1" dirty="0">
                <a:solidFill>
                  <a:schemeClr val="accent2"/>
                </a:solidFill>
              </a:rPr>
              <a:t>5,659</a:t>
            </a:r>
          </a:p>
        </p:txBody>
      </p:sp>
      <p:sp>
        <p:nvSpPr>
          <p:cNvPr id="17" name="Text Placeholder 6">
            <a:extLst>
              <a:ext uri="{FF2B5EF4-FFF2-40B4-BE49-F238E27FC236}">
                <a16:creationId xmlns:a16="http://schemas.microsoft.com/office/drawing/2014/main" id="{6319B7AE-4477-6CED-222A-1C26BDD47F4B}"/>
              </a:ext>
            </a:extLst>
          </p:cNvPr>
          <p:cNvSpPr txBox="1">
            <a:spLocks/>
          </p:cNvSpPr>
          <p:nvPr/>
        </p:nvSpPr>
        <p:spPr>
          <a:xfrm>
            <a:off x="6212303" y="5928173"/>
            <a:ext cx="3336757" cy="46830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2024 Year-to-Date Adoptions</a:t>
            </a:r>
          </a:p>
        </p:txBody>
      </p:sp>
    </p:spTree>
    <p:extLst>
      <p:ext uri="{BB962C8B-B14F-4D97-AF65-F5344CB8AC3E}">
        <p14:creationId xmlns:p14="http://schemas.microsoft.com/office/powerpoint/2010/main" val="1162762847"/>
      </p:ext>
    </p:extLst>
  </p:cSld>
  <p:clrMapOvr>
    <a:masterClrMapping/>
  </p:clrMapOvr>
  <p:transition spd="slow">
    <p:push dir="r"/>
  </p:transition>
</p:sld>
</file>

<file path=ppt/theme/theme1.xml><?xml version="1.0" encoding="utf-8"?>
<a:theme xmlns:a="http://schemas.openxmlformats.org/drawingml/2006/main" name="Custom Design">
  <a:themeElements>
    <a:clrScheme name="NHS">
      <a:dk1>
        <a:srgbClr val="203A48"/>
      </a:dk1>
      <a:lt1>
        <a:srgbClr val="FFFFFF"/>
      </a:lt1>
      <a:dk2>
        <a:srgbClr val="203A48"/>
      </a:dk2>
      <a:lt2>
        <a:srgbClr val="EEE2D2"/>
      </a:lt2>
      <a:accent1>
        <a:srgbClr val="203A48"/>
      </a:accent1>
      <a:accent2>
        <a:srgbClr val="FF5A60"/>
      </a:accent2>
      <a:accent3>
        <a:srgbClr val="016A68"/>
      </a:accent3>
      <a:accent4>
        <a:srgbClr val="EEE2D2"/>
      </a:accent4>
      <a:accent5>
        <a:srgbClr val="17719B"/>
      </a:accent5>
      <a:accent6>
        <a:srgbClr val="E67A23"/>
      </a:accent6>
      <a:hlink>
        <a:srgbClr val="FF5A60"/>
      </a:hlink>
      <a:folHlink>
        <a:srgbClr val="FF5A6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CB54A0D-D71D-F640-B037-57EEC5C48BF5}" vid="{8BF4300E-F50C-5D41-9ECD-05AB6DC5F9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E2712D04121847A62BF854DD05C2E7" ma:contentTypeVersion="16" ma:contentTypeDescription="Create a new document." ma:contentTypeScope="" ma:versionID="2401a428157bd6e001f289296cd82b75">
  <xsd:schema xmlns:xsd="http://www.w3.org/2001/XMLSchema" xmlns:xs="http://www.w3.org/2001/XMLSchema" xmlns:p="http://schemas.microsoft.com/office/2006/metadata/properties" xmlns:ns2="d7791031-27d8-4049-8eb8-3cd5ff8d780d" xmlns:ns3="1e6b2cd4-2997-4ceb-bd79-25cabe6aed1f" targetNamespace="http://schemas.microsoft.com/office/2006/metadata/properties" ma:root="true" ma:fieldsID="0f1d087ebca0183fd7ffa7bbd8774414" ns2:_="" ns3:_="">
    <xsd:import namespace="d7791031-27d8-4049-8eb8-3cd5ff8d780d"/>
    <xsd:import namespace="1e6b2cd4-2997-4ceb-bd79-25cabe6aed1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91031-27d8-4049-8eb8-3cd5ff8d780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e96cd36-94d4-4e85-9ac5-89a88073614d}" ma:internalName="TaxCatchAll" ma:showField="CatchAllData" ma:web="d7791031-27d8-4049-8eb8-3cd5ff8d780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6b2cd4-2997-4ceb-bd79-25cabe6aed1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6b2cd4-2997-4ceb-bd79-25cabe6aed1f">
      <Terms xmlns="http://schemas.microsoft.com/office/infopath/2007/PartnerControls"/>
    </lcf76f155ced4ddcb4097134ff3c332f>
    <TaxCatchAll xmlns="d7791031-27d8-4049-8eb8-3cd5ff8d780d" xsi:nil="true"/>
  </documentManagement>
</p:properties>
</file>

<file path=customXml/itemProps1.xml><?xml version="1.0" encoding="utf-8"?>
<ds:datastoreItem xmlns:ds="http://schemas.openxmlformats.org/officeDocument/2006/customXml" ds:itemID="{6D0AD37C-F375-4D02-B92C-C93769B199D3}">
  <ds:schemaRefs>
    <ds:schemaRef ds:uri="http://schemas.microsoft.com/sharepoint/v3/contenttype/forms"/>
  </ds:schemaRefs>
</ds:datastoreItem>
</file>

<file path=customXml/itemProps2.xml><?xml version="1.0" encoding="utf-8"?>
<ds:datastoreItem xmlns:ds="http://schemas.openxmlformats.org/officeDocument/2006/customXml" ds:itemID="{0E977312-E94F-473A-B1B9-D0917D91DA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791031-27d8-4049-8eb8-3cd5ff8d780d"/>
    <ds:schemaRef ds:uri="1e6b2cd4-2997-4ceb-bd79-25cabe6aed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55BC77-6620-4E8C-AE66-428A7BC10806}">
  <ds:schemaRefs>
    <ds:schemaRef ds:uri="http://schemas.microsoft.com/office/2006/metadata/properties"/>
    <ds:schemaRef ds:uri="http://schemas.microsoft.com/office/infopath/2007/PartnerControls"/>
    <ds:schemaRef ds:uri="1e6b2cd4-2997-4ceb-bd79-25cabe6aed1f"/>
    <ds:schemaRef ds:uri="d7791031-27d8-4049-8eb8-3cd5ff8d780d"/>
  </ds:schemaRefs>
</ds:datastoreItem>
</file>

<file path=docMetadata/LabelInfo.xml><?xml version="1.0" encoding="utf-8"?>
<clbl:labelList xmlns:clbl="http://schemas.microsoft.com/office/2020/mipLabelMetadata">
  <clbl:label id="{9ac805d7-b58a-482b-8a4e-e7effbd5188b}" enabled="1" method="Privileged" siteId="{a2a21b60-5625-43fe-a55a-52f5e111d71c}" removed="0"/>
</clbl:labelList>
</file>

<file path=docProps/app.xml><?xml version="1.0" encoding="utf-8"?>
<Properties xmlns="http://schemas.openxmlformats.org/officeDocument/2006/extended-properties" xmlns:vt="http://schemas.openxmlformats.org/officeDocument/2006/docPropsVTypes">
  <Template/>
  <TotalTime>440</TotalTime>
  <Words>1416</Words>
  <Application>Microsoft Office PowerPoint</Application>
  <PresentationFormat>Widescreen</PresentationFormat>
  <Paragraphs>159</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Nunito</vt:lpstr>
      <vt:lpstr>Open Sans</vt:lpstr>
      <vt:lpstr>Custom Design</vt:lpstr>
      <vt:lpstr>Organizational Update </vt:lpstr>
      <vt:lpstr>The 1st Call for Help:  Animal Help Desk</vt:lpstr>
      <vt:lpstr>As the designated surrender agency for Washoe County, Nevada Humane Society provides a compassionate safety-net for pets who have nowhere else to go.   We’re here for the tough cases: the pets whose families are facing housing insecurity, financial hardship, illness, or crisis. </vt:lpstr>
      <vt:lpstr>Partnership in Action:  Transfers from WCRAS</vt:lpstr>
      <vt:lpstr>Year-to-Date Transfers from WCRAS</vt:lpstr>
      <vt:lpstr>Tiny but Mighty: Good Samaritan Surrenders</vt:lpstr>
      <vt:lpstr>2,636</vt:lpstr>
      <vt:lpstr>PowerPoint Presentation</vt:lpstr>
      <vt:lpstr>Happiness From Nose to Tail</vt:lpstr>
      <vt:lpstr>PowerPoint Presentation</vt:lpstr>
      <vt:lpstr>In addition to spay &amp; neuter services, we provide low-cost vaccines and microchips to help keep owned pets healthy, safe, and home where they belong. These services are vital for families who want to do right by their pets but may be facing financial barriers.</vt:lpstr>
      <vt:lpstr>Volunteers: The Power of Showing Up</vt:lpstr>
      <vt:lpstr>Fostering:  Lifesaving Starts at Home</vt:lpstr>
      <vt:lpstr>Full Bowls, Full Hearts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Chisam</dc:creator>
  <cp:lastModifiedBy>Stockdale, Serena</cp:lastModifiedBy>
  <cp:revision>235</cp:revision>
  <dcterms:created xsi:type="dcterms:W3CDTF">2024-12-06T01:39:24Z</dcterms:created>
  <dcterms:modified xsi:type="dcterms:W3CDTF">2025-10-09T22:10:45Z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0x0101002BE2712D04121847A62BF854DD05C2E7</vt:lpwstr>
  </property>
  <property fmtid="{D5CDD505-2E9C-101B-9397-08002B2CF9AE}" pid="3" name="MediaServiceImageTags">
    <vt:lpwstr/>
  </property>
</Properties>
</file>